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80.xml" ContentType="application/vnd.openxmlformats-officedocument.presentationml.slide+xml"/>
  <Override PartName="/ppt/slides/slide100.xml" ContentType="application/vnd.openxmlformats-officedocument.presentationml.slide+xml"/>
  <Override PartName="/ppt/slides/slide110.xml" ContentType="application/vnd.openxmlformats-officedocument.presentationml.slide+xml"/>
  <Override PartName="/ppt/slides/slide120.xml" ContentType="application/vnd.openxmlformats-officedocument.presentationml.slide+xml"/>
  <Override PartName="/ppt/diagrams/quickStyle50.xml" ContentType="application/vnd.openxmlformats-officedocument.drawingml.diagramStyle+xml"/>
  <Override PartName="/ppt/diagrams/layout50.xml" ContentType="application/vnd.openxmlformats-officedocument.drawingml.diagramLayout+xml"/>
  <Override PartName="/ppt/slideLayouts/slideLayout47.xml" ContentType="application/vnd.openxmlformats-officedocument.presentationml.slideLayout+xml"/>
  <Override PartName="/ppt/diagrams/data50.xml" ContentType="application/vnd.openxmlformats-officedocument.drawingml.diagramData+xml"/>
  <Override PartName="/ppt/diagrams/drawing50.xml" ContentType="application/vnd.ms-office.drawingml.diagramDrawing+xml"/>
  <Override PartName="/ppt/diagrams/colors50.xml" ContentType="application/vnd.openxmlformats-officedocument.drawingml.diagramColors+xml"/>
  <Override PartName="/ppt/diagrams/drawing70.xml" ContentType="application/vnd.ms-office.drawingml.diagramDrawing+xml"/>
  <Override PartName="/ppt/diagrams/colors70.xml" ContentType="application/vnd.openxmlformats-officedocument.drawingml.diagramColors+xml"/>
  <Override PartName="/ppt/diagrams/quickStyle70.xml" ContentType="application/vnd.openxmlformats-officedocument.drawingml.diagramStyle+xml"/>
  <Override PartName="/ppt/diagrams/layout70.xml" ContentType="application/vnd.openxmlformats-officedocument.drawingml.diagramLayout+xml"/>
  <Override PartName="/ppt/diagrams/data70.xml" ContentType="application/vnd.openxmlformats-officedocument.drawingml.diagramData+xml"/>
  <Override PartName="/ppt/notesSlides/notesSlide20.xml" ContentType="application/vnd.openxmlformats-officedocument.presentationml.notesSlide+xml"/>
  <Override PartName="/ppt/slideLayouts/slideLayout210.xml" ContentType="application/vnd.openxmlformats-officedocument.presentationml.slideLayout+xml"/>
  <Override PartName="/ppt/slideMasters/slideMaster10.xml" ContentType="application/vnd.openxmlformats-officedocument.presentationml.slideMaster+xml"/>
  <Override PartName="/ppt/notesMasters/notesMaster10.xml" ContentType="application/vnd.openxmlformats-officedocument.presentationml.notesMaster+xml"/>
  <Override PartName="/ppt/slideLayouts/slideLayout80.xml" ContentType="application/vnd.openxmlformats-officedocument.presentationml.slideLayout+xml"/>
  <Override PartName="/ppt/slideLayouts/slideLayout31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theme/theme3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4"/>
    <p:sldMasterId id="2147483710" r:id="rId5"/>
  </p:sldMasterIdLst>
  <p:notesMasterIdLst>
    <p:notesMasterId r:id="rId25"/>
  </p:notesMasterIdLst>
  <p:sldIdLst>
    <p:sldId id="256" r:id="rId6"/>
    <p:sldId id="274" r:id="rId7"/>
    <p:sldId id="258" r:id="rId8"/>
    <p:sldId id="273" r:id="rId9"/>
    <p:sldId id="259" r:id="rId10"/>
    <p:sldId id="260" r:id="rId11"/>
    <p:sldId id="261" r:id="rId12"/>
    <p:sldId id="262" r:id="rId13"/>
    <p:sldId id="275" r:id="rId14"/>
    <p:sldId id="263" r:id="rId15"/>
    <p:sldId id="264" r:id="rId16"/>
    <p:sldId id="265" r:id="rId17"/>
    <p:sldId id="266" r:id="rId18"/>
    <p:sldId id="267" r:id="rId19"/>
    <p:sldId id="268" r:id="rId20"/>
    <p:sldId id="269" r:id="rId21"/>
    <p:sldId id="270" r:id="rId22"/>
    <p:sldId id="271" r:id="rId23"/>
    <p:sldId id="272"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A82CB"/>
    <a:srgbClr val="F2C8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33186-5C1E-440D-8F01-AE3BF217BA4A}" v="10" dt="2020-03-06T16:01:39.960"/>
    <p1510:client id="{E5125C9B-D3FA-49C0-8CCF-210C93B961AC}" v="1487" dt="2020-03-06T02:28:56.0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24" autoAdjust="0"/>
    <p:restoredTop sz="94872" autoAdjust="0"/>
  </p:normalViewPr>
  <p:slideViewPr>
    <p:cSldViewPr snapToGrid="0">
      <p:cViewPr varScale="1">
        <p:scale>
          <a:sx n="80" d="100"/>
          <a:sy n="80" d="100"/>
        </p:scale>
        <p:origin x="4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Johnson" userId="8d313f67-4fb5-47d4-82b8-cf3ddaa71e18" providerId="ADAL" clId="{E5125C9B-D3FA-49C0-8CCF-210C93B961AC}"/>
    <pc:docChg chg="undo redo custSel mod addSld delSld modSld">
      <pc:chgData name="Joe Johnson" userId="8d313f67-4fb5-47d4-82b8-cf3ddaa71e18" providerId="ADAL" clId="{E5125C9B-D3FA-49C0-8CCF-210C93B961AC}" dt="2020-03-06T03:01:50.933" v="3192" actId="20577"/>
      <pc:docMkLst>
        <pc:docMk/>
      </pc:docMkLst>
      <pc:sldChg chg="addSp delSp modSp mod setClrOvrMap">
        <pc:chgData name="Joe Johnson" userId="8d313f67-4fb5-47d4-82b8-cf3ddaa71e18" providerId="ADAL" clId="{E5125C9B-D3FA-49C0-8CCF-210C93B961AC}" dt="2020-03-05T03:32:32.745" v="374" actId="20577"/>
        <pc:sldMkLst>
          <pc:docMk/>
          <pc:sldMk cId="1578660290" sldId="256"/>
        </pc:sldMkLst>
        <pc:spChg chg="mod">
          <ac:chgData name="Joe Johnson" userId="8d313f67-4fb5-47d4-82b8-cf3ddaa71e18" providerId="ADAL" clId="{E5125C9B-D3FA-49C0-8CCF-210C93B961AC}" dt="2020-03-05T03:32:32.745" v="374" actId="20577"/>
          <ac:spMkLst>
            <pc:docMk/>
            <pc:sldMk cId="1578660290" sldId="256"/>
            <ac:spMk id="2" creationId="{81E3A5B5-49B0-420A-B825-83B87E377888}"/>
          </ac:spMkLst>
        </pc:spChg>
        <pc:spChg chg="mod">
          <ac:chgData name="Joe Johnson" userId="8d313f67-4fb5-47d4-82b8-cf3ddaa71e18" providerId="ADAL" clId="{E5125C9B-D3FA-49C0-8CCF-210C93B961AC}" dt="2020-03-05T03:16:11.665" v="109" actId="26606"/>
          <ac:spMkLst>
            <pc:docMk/>
            <pc:sldMk cId="1578660290" sldId="256"/>
            <ac:spMk id="3" creationId="{B765F4A5-8537-4160-B532-85D9FE7CE912}"/>
          </ac:spMkLst>
        </pc:spChg>
        <pc:spChg chg="del">
          <ac:chgData name="Joe Johnson" userId="8d313f67-4fb5-47d4-82b8-cf3ddaa71e18" providerId="ADAL" clId="{E5125C9B-D3FA-49C0-8CCF-210C93B961AC}" dt="2020-03-05T03:16:11.665" v="109" actId="26606"/>
          <ac:spMkLst>
            <pc:docMk/>
            <pc:sldMk cId="1578660290" sldId="256"/>
            <ac:spMk id="24" creationId="{C7B352FC-1F44-4AB9-A2BD-FBF231C6B1C1}"/>
          </ac:spMkLst>
        </pc:spChg>
        <pc:spChg chg="del">
          <ac:chgData name="Joe Johnson" userId="8d313f67-4fb5-47d4-82b8-cf3ddaa71e18" providerId="ADAL" clId="{E5125C9B-D3FA-49C0-8CCF-210C93B961AC}" dt="2020-03-05T03:16:11.665" v="109" actId="26606"/>
          <ac:spMkLst>
            <pc:docMk/>
            <pc:sldMk cId="1578660290" sldId="256"/>
            <ac:spMk id="26" creationId="{0ADDB668-2CA4-4D2B-9C34-3487CA330BA8}"/>
          </ac:spMkLst>
        </pc:spChg>
        <pc:spChg chg="del">
          <ac:chgData name="Joe Johnson" userId="8d313f67-4fb5-47d4-82b8-cf3ddaa71e18" providerId="ADAL" clId="{E5125C9B-D3FA-49C0-8CCF-210C93B961AC}" dt="2020-03-05T03:16:11.665" v="109" actId="26606"/>
          <ac:spMkLst>
            <pc:docMk/>
            <pc:sldMk cId="1578660290" sldId="256"/>
            <ac:spMk id="28" creationId="{2568BC19-F052-4108-93E1-6A3D1DEC072F}"/>
          </ac:spMkLst>
        </pc:spChg>
        <pc:spChg chg="del">
          <ac:chgData name="Joe Johnson" userId="8d313f67-4fb5-47d4-82b8-cf3ddaa71e18" providerId="ADAL" clId="{E5125C9B-D3FA-49C0-8CCF-210C93B961AC}" dt="2020-03-05T03:16:11.665" v="109" actId="26606"/>
          <ac:spMkLst>
            <pc:docMk/>
            <pc:sldMk cId="1578660290" sldId="256"/>
            <ac:spMk id="30" creationId="{D5FD337D-4D6B-4C8B-B6F5-121097E09881}"/>
          </ac:spMkLst>
        </pc:spChg>
        <pc:spChg chg="add">
          <ac:chgData name="Joe Johnson" userId="8d313f67-4fb5-47d4-82b8-cf3ddaa71e18" providerId="ADAL" clId="{E5125C9B-D3FA-49C0-8CCF-210C93B961AC}" dt="2020-03-05T03:16:11.665" v="109" actId="26606"/>
          <ac:spMkLst>
            <pc:docMk/>
            <pc:sldMk cId="1578660290" sldId="256"/>
            <ac:spMk id="35" creationId="{0671A8AE-40A1-4631-A6B8-581AFF065482}"/>
          </ac:spMkLst>
        </pc:spChg>
        <pc:spChg chg="add">
          <ac:chgData name="Joe Johnson" userId="8d313f67-4fb5-47d4-82b8-cf3ddaa71e18" providerId="ADAL" clId="{E5125C9B-D3FA-49C0-8CCF-210C93B961AC}" dt="2020-03-05T03:16:11.665" v="109" actId="26606"/>
          <ac:spMkLst>
            <pc:docMk/>
            <pc:sldMk cId="1578660290" sldId="256"/>
            <ac:spMk id="37" creationId="{A44CD100-6267-4E62-AA64-2182A3A6A1C0}"/>
          </ac:spMkLst>
        </pc:spChg>
        <pc:spChg chg="add">
          <ac:chgData name="Joe Johnson" userId="8d313f67-4fb5-47d4-82b8-cf3ddaa71e18" providerId="ADAL" clId="{E5125C9B-D3FA-49C0-8CCF-210C93B961AC}" dt="2020-03-05T03:16:11.665" v="109" actId="26606"/>
          <ac:spMkLst>
            <pc:docMk/>
            <pc:sldMk cId="1578660290" sldId="256"/>
            <ac:spMk id="39" creationId="{AF2F604E-43BE-4DC3-B983-E071523364F8}"/>
          </ac:spMkLst>
        </pc:spChg>
        <pc:spChg chg="add">
          <ac:chgData name="Joe Johnson" userId="8d313f67-4fb5-47d4-82b8-cf3ddaa71e18" providerId="ADAL" clId="{E5125C9B-D3FA-49C0-8CCF-210C93B961AC}" dt="2020-03-05T03:16:11.665" v="109" actId="26606"/>
          <ac:spMkLst>
            <pc:docMk/>
            <pc:sldMk cId="1578660290" sldId="256"/>
            <ac:spMk id="41" creationId="{08C9B587-E65E-4B52-B37C-ABEBB6E87928}"/>
          </ac:spMkLst>
        </pc:spChg>
        <pc:picChg chg="mod">
          <ac:chgData name="Joe Johnson" userId="8d313f67-4fb5-47d4-82b8-cf3ddaa71e18" providerId="ADAL" clId="{E5125C9B-D3FA-49C0-8CCF-210C93B961AC}" dt="2020-03-05T03:16:11.665" v="109" actId="26606"/>
          <ac:picMkLst>
            <pc:docMk/>
            <pc:sldMk cId="1578660290" sldId="256"/>
            <ac:picMk id="17" creationId="{7784EAE4-012A-478C-B895-A382C6B2FF6A}"/>
          </ac:picMkLst>
        </pc:picChg>
      </pc:sldChg>
      <pc:sldChg chg="del">
        <pc:chgData name="Joe Johnson" userId="8d313f67-4fb5-47d4-82b8-cf3ddaa71e18" providerId="ADAL" clId="{E5125C9B-D3FA-49C0-8CCF-210C93B961AC}" dt="2020-03-05T03:32:07.078" v="365" actId="47"/>
        <pc:sldMkLst>
          <pc:docMk/>
          <pc:sldMk cId="3560400797" sldId="257"/>
        </pc:sldMkLst>
      </pc:sldChg>
      <pc:sldChg chg="addSp delSp modSp mod setBg">
        <pc:chgData name="Joe Johnson" userId="8d313f67-4fb5-47d4-82b8-cf3ddaa71e18" providerId="ADAL" clId="{E5125C9B-D3FA-49C0-8CCF-210C93B961AC}" dt="2020-03-06T02:28:15.587" v="2466" actId="20577"/>
        <pc:sldMkLst>
          <pc:docMk/>
          <pc:sldMk cId="1263452439" sldId="258"/>
        </pc:sldMkLst>
        <pc:spChg chg="mod">
          <ac:chgData name="Joe Johnson" userId="8d313f67-4fb5-47d4-82b8-cf3ddaa71e18" providerId="ADAL" clId="{E5125C9B-D3FA-49C0-8CCF-210C93B961AC}" dt="2020-03-05T03:25:30.813" v="315" actId="26606"/>
          <ac:spMkLst>
            <pc:docMk/>
            <pc:sldMk cId="1263452439" sldId="258"/>
            <ac:spMk id="2" creationId="{8DB30F3E-C564-4370-B87D-1439202987D3}"/>
          </ac:spMkLst>
        </pc:spChg>
        <pc:spChg chg="del">
          <ac:chgData name="Joe Johnson" userId="8d313f67-4fb5-47d4-82b8-cf3ddaa71e18" providerId="ADAL" clId="{E5125C9B-D3FA-49C0-8CCF-210C93B961AC}" dt="2020-03-05T03:16:41.039" v="110" actId="26606"/>
          <ac:spMkLst>
            <pc:docMk/>
            <pc:sldMk cId="1263452439" sldId="258"/>
            <ac:spMk id="3" creationId="{B8678096-A648-457C-9707-D14B8BD8CB78}"/>
          </ac:spMkLst>
        </pc:spChg>
        <pc:spChg chg="add del">
          <ac:chgData name="Joe Johnson" userId="8d313f67-4fb5-47d4-82b8-cf3ddaa71e18" providerId="ADAL" clId="{E5125C9B-D3FA-49C0-8CCF-210C93B961AC}" dt="2020-03-05T03:17:22.557" v="112" actId="26606"/>
          <ac:spMkLst>
            <pc:docMk/>
            <pc:sldMk cId="1263452439" sldId="258"/>
            <ac:spMk id="10" creationId="{81D377EB-C9D2-4ED0-86A6-740A297E3EAC}"/>
          </ac:spMkLst>
        </pc:spChg>
        <pc:spChg chg="add del">
          <ac:chgData name="Joe Johnson" userId="8d313f67-4fb5-47d4-82b8-cf3ddaa71e18" providerId="ADAL" clId="{E5125C9B-D3FA-49C0-8CCF-210C93B961AC}" dt="2020-03-05T03:17:22.557" v="112" actId="26606"/>
          <ac:spMkLst>
            <pc:docMk/>
            <pc:sldMk cId="1263452439" sldId="258"/>
            <ac:spMk id="12" creationId="{066346BE-FDB4-4772-A696-0719490ABD64}"/>
          </ac:spMkLst>
        </pc:spChg>
        <pc:spChg chg="add del">
          <ac:chgData name="Joe Johnson" userId="8d313f67-4fb5-47d4-82b8-cf3ddaa71e18" providerId="ADAL" clId="{E5125C9B-D3FA-49C0-8CCF-210C93B961AC}" dt="2020-03-05T03:17:22.557" v="112" actId="26606"/>
          <ac:spMkLst>
            <pc:docMk/>
            <pc:sldMk cId="1263452439" sldId="258"/>
            <ac:spMk id="14" creationId="{FB92FFCE-0C90-454E-AA25-D4EE9A6C39C5}"/>
          </ac:spMkLst>
        </pc:spChg>
        <pc:spChg chg="add del">
          <ac:chgData name="Joe Johnson" userId="8d313f67-4fb5-47d4-82b8-cf3ddaa71e18" providerId="ADAL" clId="{E5125C9B-D3FA-49C0-8CCF-210C93B961AC}" dt="2020-03-05T03:25:30.813" v="315" actId="26606"/>
          <ac:spMkLst>
            <pc:docMk/>
            <pc:sldMk cId="1263452439" sldId="258"/>
            <ac:spMk id="19" creationId="{7517A47C-B2E5-4B79-8061-D74B1311AF6E}"/>
          </ac:spMkLst>
        </pc:spChg>
        <pc:spChg chg="add del">
          <ac:chgData name="Joe Johnson" userId="8d313f67-4fb5-47d4-82b8-cf3ddaa71e18" providerId="ADAL" clId="{E5125C9B-D3FA-49C0-8CCF-210C93B961AC}" dt="2020-03-05T03:25:30.813" v="315" actId="26606"/>
          <ac:spMkLst>
            <pc:docMk/>
            <pc:sldMk cId="1263452439" sldId="258"/>
            <ac:spMk id="21" creationId="{C505E780-2083-4CB5-A42A-5E0E2908ECC3}"/>
          </ac:spMkLst>
        </pc:spChg>
        <pc:spChg chg="add del">
          <ac:chgData name="Joe Johnson" userId="8d313f67-4fb5-47d4-82b8-cf3ddaa71e18" providerId="ADAL" clId="{E5125C9B-D3FA-49C0-8CCF-210C93B961AC}" dt="2020-03-05T03:25:30.813" v="315" actId="26606"/>
          <ac:spMkLst>
            <pc:docMk/>
            <pc:sldMk cId="1263452439" sldId="258"/>
            <ac:spMk id="23" creationId="{D2C0AE1C-0118-41AE-8A10-7CDCBF10E96F}"/>
          </ac:spMkLst>
        </pc:spChg>
        <pc:spChg chg="add del">
          <ac:chgData name="Joe Johnson" userId="8d313f67-4fb5-47d4-82b8-cf3ddaa71e18" providerId="ADAL" clId="{E5125C9B-D3FA-49C0-8CCF-210C93B961AC}" dt="2020-03-05T03:25:30.813" v="315" actId="26606"/>
          <ac:spMkLst>
            <pc:docMk/>
            <pc:sldMk cId="1263452439" sldId="258"/>
            <ac:spMk id="25" creationId="{463EEC44-1BA3-44ED-81FC-A644B04B2A44}"/>
          </ac:spMkLst>
        </pc:spChg>
        <pc:spChg chg="add del">
          <ac:chgData name="Joe Johnson" userId="8d313f67-4fb5-47d4-82b8-cf3ddaa71e18" providerId="ADAL" clId="{E5125C9B-D3FA-49C0-8CCF-210C93B961AC}" dt="2020-03-05T03:34:20.793" v="376" actId="26606"/>
          <ac:spMkLst>
            <pc:docMk/>
            <pc:sldMk cId="1263452439" sldId="258"/>
            <ac:spMk id="30" creationId="{81D377EB-C9D2-4ED0-86A6-740A297E3EAC}"/>
          </ac:spMkLst>
        </pc:spChg>
        <pc:spChg chg="add del">
          <ac:chgData name="Joe Johnson" userId="8d313f67-4fb5-47d4-82b8-cf3ddaa71e18" providerId="ADAL" clId="{E5125C9B-D3FA-49C0-8CCF-210C93B961AC}" dt="2020-03-05T03:34:20.793" v="376" actId="26606"/>
          <ac:spMkLst>
            <pc:docMk/>
            <pc:sldMk cId="1263452439" sldId="258"/>
            <ac:spMk id="32" creationId="{066346BE-FDB4-4772-A696-0719490ABD64}"/>
          </ac:spMkLst>
        </pc:spChg>
        <pc:spChg chg="add del">
          <ac:chgData name="Joe Johnson" userId="8d313f67-4fb5-47d4-82b8-cf3ddaa71e18" providerId="ADAL" clId="{E5125C9B-D3FA-49C0-8CCF-210C93B961AC}" dt="2020-03-05T03:34:20.793" v="376" actId="26606"/>
          <ac:spMkLst>
            <pc:docMk/>
            <pc:sldMk cId="1263452439" sldId="258"/>
            <ac:spMk id="34" creationId="{FB92FFCE-0C90-454E-AA25-D4EE9A6C39C5}"/>
          </ac:spMkLst>
        </pc:spChg>
        <pc:spChg chg="add del">
          <ac:chgData name="Joe Johnson" userId="8d313f67-4fb5-47d4-82b8-cf3ddaa71e18" providerId="ADAL" clId="{E5125C9B-D3FA-49C0-8CCF-210C93B961AC}" dt="2020-03-05T03:34:20.793" v="376" actId="26606"/>
          <ac:spMkLst>
            <pc:docMk/>
            <pc:sldMk cId="1263452439" sldId="258"/>
            <ac:spMk id="39" creationId="{81D377EB-C9D2-4ED0-86A6-740A297E3EAC}"/>
          </ac:spMkLst>
        </pc:spChg>
        <pc:spChg chg="add del">
          <ac:chgData name="Joe Johnson" userId="8d313f67-4fb5-47d4-82b8-cf3ddaa71e18" providerId="ADAL" clId="{E5125C9B-D3FA-49C0-8CCF-210C93B961AC}" dt="2020-03-05T03:34:20.793" v="376" actId="26606"/>
          <ac:spMkLst>
            <pc:docMk/>
            <pc:sldMk cId="1263452439" sldId="258"/>
            <ac:spMk id="41" creationId="{066346BE-FDB4-4772-A696-0719490ABD64}"/>
          </ac:spMkLst>
        </pc:spChg>
        <pc:spChg chg="add del">
          <ac:chgData name="Joe Johnson" userId="8d313f67-4fb5-47d4-82b8-cf3ddaa71e18" providerId="ADAL" clId="{E5125C9B-D3FA-49C0-8CCF-210C93B961AC}" dt="2020-03-05T03:34:20.793" v="376" actId="26606"/>
          <ac:spMkLst>
            <pc:docMk/>
            <pc:sldMk cId="1263452439" sldId="258"/>
            <ac:spMk id="43" creationId="{FB92FFCE-0C90-454E-AA25-D4EE9A6C39C5}"/>
          </ac:spMkLst>
        </pc:spChg>
        <pc:graphicFrameChg chg="add mod modGraphic">
          <ac:chgData name="Joe Johnson" userId="8d313f67-4fb5-47d4-82b8-cf3ddaa71e18" providerId="ADAL" clId="{E5125C9B-D3FA-49C0-8CCF-210C93B961AC}" dt="2020-03-06T02:28:15.587" v="2466" actId="20577"/>
          <ac:graphicFrameMkLst>
            <pc:docMk/>
            <pc:sldMk cId="1263452439" sldId="258"/>
            <ac:graphicFrameMk id="5" creationId="{093ED6C2-8ED6-46FF-80FC-3920601DEF50}"/>
          </ac:graphicFrameMkLst>
        </pc:graphicFrameChg>
      </pc:sldChg>
      <pc:sldChg chg="delSp modSp mod modNotesTx">
        <pc:chgData name="Joe Johnson" userId="8d313f67-4fb5-47d4-82b8-cf3ddaa71e18" providerId="ADAL" clId="{E5125C9B-D3FA-49C0-8CCF-210C93B961AC}" dt="2020-03-06T03:01:50.933" v="3192" actId="20577"/>
        <pc:sldMkLst>
          <pc:docMk/>
          <pc:sldMk cId="589490590" sldId="259"/>
        </pc:sldMkLst>
        <pc:spChg chg="mod">
          <ac:chgData name="Joe Johnson" userId="8d313f67-4fb5-47d4-82b8-cf3ddaa71e18" providerId="ADAL" clId="{E5125C9B-D3FA-49C0-8CCF-210C93B961AC}" dt="2020-03-06T03:01:50.933" v="3192" actId="20577"/>
          <ac:spMkLst>
            <pc:docMk/>
            <pc:sldMk cId="589490590" sldId="259"/>
            <ac:spMk id="3" creationId="{E004FCDA-363D-410C-B269-FAE11AF7DD69}"/>
          </ac:spMkLst>
        </pc:spChg>
        <pc:spChg chg="mod">
          <ac:chgData name="Joe Johnson" userId="8d313f67-4fb5-47d4-82b8-cf3ddaa71e18" providerId="ADAL" clId="{E5125C9B-D3FA-49C0-8CCF-210C93B961AC}" dt="2020-03-06T03:01:49.514" v="3184" actId="27636"/>
          <ac:spMkLst>
            <pc:docMk/>
            <pc:sldMk cId="589490590" sldId="259"/>
            <ac:spMk id="9" creationId="{5763EC7C-C066-4AE6-9465-43D860637C12}"/>
          </ac:spMkLst>
        </pc:spChg>
        <pc:graphicFrameChg chg="del">
          <ac:chgData name="Joe Johnson" userId="8d313f67-4fb5-47d4-82b8-cf3ddaa71e18" providerId="ADAL" clId="{E5125C9B-D3FA-49C0-8CCF-210C93B961AC}" dt="2020-03-06T03:00:41.096" v="3108" actId="21"/>
          <ac:graphicFrameMkLst>
            <pc:docMk/>
            <pc:sldMk cId="589490590" sldId="259"/>
            <ac:graphicFrameMk id="5" creationId="{79B90776-5C1A-4773-9A21-07AA220CC6ED}"/>
          </ac:graphicFrameMkLst>
        </pc:graphicFrameChg>
      </pc:sldChg>
      <pc:sldChg chg="addSp modSp mod">
        <pc:chgData name="Joe Johnson" userId="8d313f67-4fb5-47d4-82b8-cf3ddaa71e18" providerId="ADAL" clId="{E5125C9B-D3FA-49C0-8CCF-210C93B961AC}" dt="2020-03-06T02:11:05.363" v="2313" actId="27116"/>
        <pc:sldMkLst>
          <pc:docMk/>
          <pc:sldMk cId="2148599459" sldId="261"/>
        </pc:sldMkLst>
        <pc:spChg chg="mod">
          <ac:chgData name="Joe Johnson" userId="8d313f67-4fb5-47d4-82b8-cf3ddaa71e18" providerId="ADAL" clId="{E5125C9B-D3FA-49C0-8CCF-210C93B961AC}" dt="2020-03-05T03:47:29.540" v="815" actId="27636"/>
          <ac:spMkLst>
            <pc:docMk/>
            <pc:sldMk cId="2148599459" sldId="261"/>
            <ac:spMk id="3" creationId="{A7BFA52A-4BB8-4FE5-84C4-4C244D2AC0DF}"/>
          </ac:spMkLst>
        </pc:spChg>
        <pc:spChg chg="mod">
          <ac:chgData name="Joe Johnson" userId="8d313f67-4fb5-47d4-82b8-cf3ddaa71e18" providerId="ADAL" clId="{E5125C9B-D3FA-49C0-8CCF-210C93B961AC}" dt="2020-03-05T03:40:57.635" v="570" actId="14100"/>
          <ac:spMkLst>
            <pc:docMk/>
            <pc:sldMk cId="2148599459" sldId="261"/>
            <ac:spMk id="4" creationId="{B7296EB5-5363-4E88-8360-9C54A564E122}"/>
          </ac:spMkLst>
        </pc:spChg>
        <pc:spChg chg="mod">
          <ac:chgData name="Joe Johnson" userId="8d313f67-4fb5-47d4-82b8-cf3ddaa71e18" providerId="ADAL" clId="{E5125C9B-D3FA-49C0-8CCF-210C93B961AC}" dt="2020-03-05T03:40:57.635" v="570" actId="14100"/>
          <ac:spMkLst>
            <pc:docMk/>
            <pc:sldMk cId="2148599459" sldId="261"/>
            <ac:spMk id="5" creationId="{06956149-429A-466F-88AB-022ACC2E322E}"/>
          </ac:spMkLst>
        </pc:spChg>
        <pc:spChg chg="mod">
          <ac:chgData name="Joe Johnson" userId="8d313f67-4fb5-47d4-82b8-cf3ddaa71e18" providerId="ADAL" clId="{E5125C9B-D3FA-49C0-8CCF-210C93B961AC}" dt="2020-03-05T03:47:29.532" v="814" actId="27636"/>
          <ac:spMkLst>
            <pc:docMk/>
            <pc:sldMk cId="2148599459" sldId="261"/>
            <ac:spMk id="6" creationId="{E9B29C17-7C02-40C3-8C55-45D3E5F99E11}"/>
          </ac:spMkLst>
        </pc:spChg>
        <pc:graphicFrameChg chg="mod modGraphic">
          <ac:chgData name="Joe Johnson" userId="8d313f67-4fb5-47d4-82b8-cf3ddaa71e18" providerId="ADAL" clId="{E5125C9B-D3FA-49C0-8CCF-210C93B961AC}" dt="2020-03-06T02:10:51.756" v="2311" actId="27116"/>
          <ac:graphicFrameMkLst>
            <pc:docMk/>
            <pc:sldMk cId="2148599459" sldId="261"/>
            <ac:graphicFrameMk id="8" creationId="{ED300D86-005E-4954-8A07-89D9E3B456CC}"/>
          </ac:graphicFrameMkLst>
        </pc:graphicFrameChg>
        <pc:graphicFrameChg chg="add mod ord modGraphic">
          <ac:chgData name="Joe Johnson" userId="8d313f67-4fb5-47d4-82b8-cf3ddaa71e18" providerId="ADAL" clId="{E5125C9B-D3FA-49C0-8CCF-210C93B961AC}" dt="2020-03-06T02:10:45.575" v="2310" actId="27116"/>
          <ac:graphicFrameMkLst>
            <pc:docMk/>
            <pc:sldMk cId="2148599459" sldId="261"/>
            <ac:graphicFrameMk id="9" creationId="{689E58F8-117B-49D4-8B79-457F814D197F}"/>
          </ac:graphicFrameMkLst>
        </pc:graphicFrameChg>
        <pc:graphicFrameChg chg="mod modGraphic">
          <ac:chgData name="Joe Johnson" userId="8d313f67-4fb5-47d4-82b8-cf3ddaa71e18" providerId="ADAL" clId="{E5125C9B-D3FA-49C0-8CCF-210C93B961AC}" dt="2020-03-06T02:10:59.278" v="2312" actId="27116"/>
          <ac:graphicFrameMkLst>
            <pc:docMk/>
            <pc:sldMk cId="2148599459" sldId="261"/>
            <ac:graphicFrameMk id="10" creationId="{DC7DE376-C1B1-49D2-B190-6B996BEDD485}"/>
          </ac:graphicFrameMkLst>
        </pc:graphicFrameChg>
        <pc:graphicFrameChg chg="mod modGraphic">
          <ac:chgData name="Joe Johnson" userId="8d313f67-4fb5-47d4-82b8-cf3ddaa71e18" providerId="ADAL" clId="{E5125C9B-D3FA-49C0-8CCF-210C93B961AC}" dt="2020-03-06T02:11:05.363" v="2313" actId="27116"/>
          <ac:graphicFrameMkLst>
            <pc:docMk/>
            <pc:sldMk cId="2148599459" sldId="261"/>
            <ac:graphicFrameMk id="12" creationId="{8246887C-B13D-4B0C-9E29-5E4C8424902C}"/>
          </ac:graphicFrameMkLst>
        </pc:graphicFrameChg>
        <pc:graphicFrameChg chg="mod">
          <ac:chgData name="Joe Johnson" userId="8d313f67-4fb5-47d4-82b8-cf3ddaa71e18" providerId="ADAL" clId="{E5125C9B-D3FA-49C0-8CCF-210C93B961AC}" dt="2020-03-06T02:05:47.505" v="2306" actId="1035"/>
          <ac:graphicFrameMkLst>
            <pc:docMk/>
            <pc:sldMk cId="2148599459" sldId="261"/>
            <ac:graphicFrameMk id="14" creationId="{F363292C-D610-4564-8DBF-5F8148D79F0E}"/>
          </ac:graphicFrameMkLst>
        </pc:graphicFrameChg>
      </pc:sldChg>
      <pc:sldChg chg="modSp mod">
        <pc:chgData name="Joe Johnson" userId="8d313f67-4fb5-47d4-82b8-cf3ddaa71e18" providerId="ADAL" clId="{E5125C9B-D3FA-49C0-8CCF-210C93B961AC}" dt="2020-03-06T02:03:17.599" v="2251" actId="20577"/>
        <pc:sldMkLst>
          <pc:docMk/>
          <pc:sldMk cId="4071183230" sldId="262"/>
        </pc:sldMkLst>
        <pc:spChg chg="mod">
          <ac:chgData name="Joe Johnson" userId="8d313f67-4fb5-47d4-82b8-cf3ddaa71e18" providerId="ADAL" clId="{E5125C9B-D3FA-49C0-8CCF-210C93B961AC}" dt="2020-03-06T01:38:29.034" v="960" actId="20577"/>
          <ac:spMkLst>
            <pc:docMk/>
            <pc:sldMk cId="4071183230" sldId="262"/>
            <ac:spMk id="7" creationId="{B2EE074E-3854-439C-9D41-C679F301D5DE}"/>
          </ac:spMkLst>
        </pc:spChg>
        <pc:spChg chg="mod">
          <ac:chgData name="Joe Johnson" userId="8d313f67-4fb5-47d4-82b8-cf3ddaa71e18" providerId="ADAL" clId="{E5125C9B-D3FA-49C0-8CCF-210C93B961AC}" dt="2020-03-06T01:44:31.220" v="1097" actId="255"/>
          <ac:spMkLst>
            <pc:docMk/>
            <pc:sldMk cId="4071183230" sldId="262"/>
            <ac:spMk id="8" creationId="{CBBEDBDA-C811-41CD-ABE9-4202D37C8EA6}"/>
          </ac:spMkLst>
        </pc:spChg>
        <pc:graphicFrameChg chg="mod">
          <ac:chgData name="Joe Johnson" userId="8d313f67-4fb5-47d4-82b8-cf3ddaa71e18" providerId="ADAL" clId="{E5125C9B-D3FA-49C0-8CCF-210C93B961AC}" dt="2020-03-06T02:03:17.599" v="2251" actId="20577"/>
          <ac:graphicFrameMkLst>
            <pc:docMk/>
            <pc:sldMk cId="4071183230" sldId="262"/>
            <ac:graphicFrameMk id="5" creationId="{EB7F83F4-050C-44A5-90E8-907A379D5270}"/>
          </ac:graphicFrameMkLst>
        </pc:graphicFrameChg>
      </pc:sldChg>
      <pc:sldChg chg="modSp mod">
        <pc:chgData name="Joe Johnson" userId="8d313f67-4fb5-47d4-82b8-cf3ddaa71e18" providerId="ADAL" clId="{E5125C9B-D3FA-49C0-8CCF-210C93B961AC}" dt="2020-03-05T03:39:22.527" v="541" actId="20577"/>
        <pc:sldMkLst>
          <pc:docMk/>
          <pc:sldMk cId="1789096530" sldId="263"/>
        </pc:sldMkLst>
        <pc:spChg chg="mod">
          <ac:chgData name="Joe Johnson" userId="8d313f67-4fb5-47d4-82b8-cf3ddaa71e18" providerId="ADAL" clId="{E5125C9B-D3FA-49C0-8CCF-210C93B961AC}" dt="2020-03-05T03:39:22.527" v="541" actId="20577"/>
          <ac:spMkLst>
            <pc:docMk/>
            <pc:sldMk cId="1789096530" sldId="263"/>
            <ac:spMk id="2" creationId="{5AEC79BA-74DA-45F2-A44A-E0966E5DEB2E}"/>
          </ac:spMkLst>
        </pc:spChg>
      </pc:sldChg>
      <pc:sldChg chg="modSp mod">
        <pc:chgData name="Joe Johnson" userId="8d313f67-4fb5-47d4-82b8-cf3ddaa71e18" providerId="ADAL" clId="{E5125C9B-D3FA-49C0-8CCF-210C93B961AC}" dt="2020-03-06T02:23:52.054" v="2450" actId="1076"/>
        <pc:sldMkLst>
          <pc:docMk/>
          <pc:sldMk cId="204007219" sldId="267"/>
        </pc:sldMkLst>
        <pc:spChg chg="mod">
          <ac:chgData name="Joe Johnson" userId="8d313f67-4fb5-47d4-82b8-cf3ddaa71e18" providerId="ADAL" clId="{E5125C9B-D3FA-49C0-8CCF-210C93B961AC}" dt="2020-03-06T02:23:52.054" v="2450" actId="1076"/>
          <ac:spMkLst>
            <pc:docMk/>
            <pc:sldMk cId="204007219" sldId="267"/>
            <ac:spMk id="2" creationId="{839B0F7D-FB6A-4321-A375-7CA55740E796}"/>
          </ac:spMkLst>
        </pc:spChg>
        <pc:spChg chg="mod">
          <ac:chgData name="Joe Johnson" userId="8d313f67-4fb5-47d4-82b8-cf3ddaa71e18" providerId="ADAL" clId="{E5125C9B-D3FA-49C0-8CCF-210C93B961AC}" dt="2020-03-06T02:23:31.584" v="2445" actId="20577"/>
          <ac:spMkLst>
            <pc:docMk/>
            <pc:sldMk cId="204007219" sldId="267"/>
            <ac:spMk id="3" creationId="{78AA0FA0-402E-44BE-9958-F924DA16DAD8}"/>
          </ac:spMkLst>
        </pc:spChg>
      </pc:sldChg>
      <pc:sldChg chg="modSp mod">
        <pc:chgData name="Joe Johnson" userId="8d313f67-4fb5-47d4-82b8-cf3ddaa71e18" providerId="ADAL" clId="{E5125C9B-D3FA-49C0-8CCF-210C93B961AC}" dt="2020-03-06T02:21:11.956" v="2382" actId="255"/>
        <pc:sldMkLst>
          <pc:docMk/>
          <pc:sldMk cId="598490175" sldId="269"/>
        </pc:sldMkLst>
        <pc:spChg chg="mod">
          <ac:chgData name="Joe Johnson" userId="8d313f67-4fb5-47d4-82b8-cf3ddaa71e18" providerId="ADAL" clId="{E5125C9B-D3FA-49C0-8CCF-210C93B961AC}" dt="2020-03-06T02:21:11.956" v="2382" actId="255"/>
          <ac:spMkLst>
            <pc:docMk/>
            <pc:sldMk cId="598490175" sldId="269"/>
            <ac:spMk id="2" creationId="{F93286F2-907A-4F24-AAD4-72167229BBAC}"/>
          </ac:spMkLst>
        </pc:spChg>
        <pc:graphicFrameChg chg="mod">
          <ac:chgData name="Joe Johnson" userId="8d313f67-4fb5-47d4-82b8-cf3ddaa71e18" providerId="ADAL" clId="{E5125C9B-D3FA-49C0-8CCF-210C93B961AC}" dt="2020-03-06T02:20:11.222" v="2371" actId="313"/>
          <ac:graphicFrameMkLst>
            <pc:docMk/>
            <pc:sldMk cId="598490175" sldId="269"/>
            <ac:graphicFrameMk id="5" creationId="{4668FC26-185F-49B7-BA04-832B93C2708E}"/>
          </ac:graphicFrameMkLst>
        </pc:graphicFrameChg>
      </pc:sldChg>
      <pc:sldChg chg="addSp modSp mod">
        <pc:chgData name="Joe Johnson" userId="8d313f67-4fb5-47d4-82b8-cf3ddaa71e18" providerId="ADAL" clId="{E5125C9B-D3FA-49C0-8CCF-210C93B961AC}" dt="2020-03-06T02:21:35.780" v="2389" actId="20577"/>
        <pc:sldMkLst>
          <pc:docMk/>
          <pc:sldMk cId="1023915705" sldId="270"/>
        </pc:sldMkLst>
        <pc:spChg chg="mod">
          <ac:chgData name="Joe Johnson" userId="8d313f67-4fb5-47d4-82b8-cf3ddaa71e18" providerId="ADAL" clId="{E5125C9B-D3FA-49C0-8CCF-210C93B961AC}" dt="2020-03-06T02:21:35.780" v="2389" actId="20577"/>
          <ac:spMkLst>
            <pc:docMk/>
            <pc:sldMk cId="1023915705" sldId="270"/>
            <ac:spMk id="2" creationId="{4469AF0D-4480-4622-878D-81B491D7C2C4}"/>
          </ac:spMkLst>
        </pc:spChg>
        <pc:spChg chg="add">
          <ac:chgData name="Joe Johnson" userId="8d313f67-4fb5-47d4-82b8-cf3ddaa71e18" providerId="ADAL" clId="{E5125C9B-D3FA-49C0-8CCF-210C93B961AC}" dt="2020-03-06T02:19:26.814" v="2370" actId="26606"/>
          <ac:spMkLst>
            <pc:docMk/>
            <pc:sldMk cId="1023915705" sldId="270"/>
            <ac:spMk id="10" creationId="{81D377EB-C9D2-4ED0-86A6-740A297E3EAC}"/>
          </ac:spMkLst>
        </pc:spChg>
        <pc:spChg chg="add">
          <ac:chgData name="Joe Johnson" userId="8d313f67-4fb5-47d4-82b8-cf3ddaa71e18" providerId="ADAL" clId="{E5125C9B-D3FA-49C0-8CCF-210C93B961AC}" dt="2020-03-06T02:19:26.814" v="2370" actId="26606"/>
          <ac:spMkLst>
            <pc:docMk/>
            <pc:sldMk cId="1023915705" sldId="270"/>
            <ac:spMk id="12" creationId="{066346BE-FDB4-4772-A696-0719490ABD64}"/>
          </ac:spMkLst>
        </pc:spChg>
        <pc:spChg chg="add">
          <ac:chgData name="Joe Johnson" userId="8d313f67-4fb5-47d4-82b8-cf3ddaa71e18" providerId="ADAL" clId="{E5125C9B-D3FA-49C0-8CCF-210C93B961AC}" dt="2020-03-06T02:19:26.814" v="2370" actId="26606"/>
          <ac:spMkLst>
            <pc:docMk/>
            <pc:sldMk cId="1023915705" sldId="270"/>
            <ac:spMk id="14" creationId="{FB92FFCE-0C90-454E-AA25-D4EE9A6C39C5}"/>
          </ac:spMkLst>
        </pc:spChg>
        <pc:graphicFrameChg chg="mod modGraphic">
          <ac:chgData name="Joe Johnson" userId="8d313f67-4fb5-47d4-82b8-cf3ddaa71e18" providerId="ADAL" clId="{E5125C9B-D3FA-49C0-8CCF-210C93B961AC}" dt="2020-03-06T02:19:26.814" v="2370" actId="26606"/>
          <ac:graphicFrameMkLst>
            <pc:docMk/>
            <pc:sldMk cId="1023915705" sldId="270"/>
            <ac:graphicFrameMk id="5" creationId="{A2907B69-B796-45D4-B448-92F157384B3F}"/>
          </ac:graphicFrameMkLst>
        </pc:graphicFrameChg>
      </pc:sldChg>
      <pc:sldChg chg="addSp delSp modSp mod">
        <pc:chgData name="Joe Johnson" userId="8d313f67-4fb5-47d4-82b8-cf3ddaa71e18" providerId="ADAL" clId="{E5125C9B-D3FA-49C0-8CCF-210C93B961AC}" dt="2020-03-06T02:20:55.700" v="2381" actId="20577"/>
        <pc:sldMkLst>
          <pc:docMk/>
          <pc:sldMk cId="3401969886" sldId="271"/>
        </pc:sldMkLst>
        <pc:spChg chg="mod">
          <ac:chgData name="Joe Johnson" userId="8d313f67-4fb5-47d4-82b8-cf3ddaa71e18" providerId="ADAL" clId="{E5125C9B-D3FA-49C0-8CCF-210C93B961AC}" dt="2020-03-06T02:20:55.700" v="2381" actId="20577"/>
          <ac:spMkLst>
            <pc:docMk/>
            <pc:sldMk cId="3401969886" sldId="271"/>
            <ac:spMk id="2" creationId="{449D486A-5244-435F-9574-D95150FB983F}"/>
          </ac:spMkLst>
        </pc:spChg>
        <pc:spChg chg="add del">
          <ac:chgData name="Joe Johnson" userId="8d313f67-4fb5-47d4-82b8-cf3ddaa71e18" providerId="ADAL" clId="{E5125C9B-D3FA-49C0-8CCF-210C93B961AC}" dt="2020-03-06T02:18:46.751" v="2368" actId="26606"/>
          <ac:spMkLst>
            <pc:docMk/>
            <pc:sldMk cId="3401969886" sldId="271"/>
            <ac:spMk id="10" creationId="{7517A47C-B2E5-4B79-8061-D74B1311AF6E}"/>
          </ac:spMkLst>
        </pc:spChg>
        <pc:spChg chg="add del">
          <ac:chgData name="Joe Johnson" userId="8d313f67-4fb5-47d4-82b8-cf3ddaa71e18" providerId="ADAL" clId="{E5125C9B-D3FA-49C0-8CCF-210C93B961AC}" dt="2020-03-06T02:18:46.751" v="2368" actId="26606"/>
          <ac:spMkLst>
            <pc:docMk/>
            <pc:sldMk cId="3401969886" sldId="271"/>
            <ac:spMk id="12" creationId="{C505E780-2083-4CB5-A42A-5E0E2908ECC3}"/>
          </ac:spMkLst>
        </pc:spChg>
        <pc:spChg chg="add del">
          <ac:chgData name="Joe Johnson" userId="8d313f67-4fb5-47d4-82b8-cf3ddaa71e18" providerId="ADAL" clId="{E5125C9B-D3FA-49C0-8CCF-210C93B961AC}" dt="2020-03-06T02:18:46.751" v="2368" actId="26606"/>
          <ac:spMkLst>
            <pc:docMk/>
            <pc:sldMk cId="3401969886" sldId="271"/>
            <ac:spMk id="14" creationId="{D2C0AE1C-0118-41AE-8A10-7CDCBF10E96F}"/>
          </ac:spMkLst>
        </pc:spChg>
        <pc:spChg chg="add del">
          <ac:chgData name="Joe Johnson" userId="8d313f67-4fb5-47d4-82b8-cf3ddaa71e18" providerId="ADAL" clId="{E5125C9B-D3FA-49C0-8CCF-210C93B961AC}" dt="2020-03-06T02:18:46.751" v="2368" actId="26606"/>
          <ac:spMkLst>
            <pc:docMk/>
            <pc:sldMk cId="3401969886" sldId="271"/>
            <ac:spMk id="16" creationId="{463EEC44-1BA3-44ED-81FC-A644B04B2A44}"/>
          </ac:spMkLst>
        </pc:spChg>
        <pc:spChg chg="add">
          <ac:chgData name="Joe Johnson" userId="8d313f67-4fb5-47d4-82b8-cf3ddaa71e18" providerId="ADAL" clId="{E5125C9B-D3FA-49C0-8CCF-210C93B961AC}" dt="2020-03-06T02:18:46.963" v="2369" actId="26606"/>
          <ac:spMkLst>
            <pc:docMk/>
            <pc:sldMk cId="3401969886" sldId="271"/>
            <ac:spMk id="18" creationId="{81D377EB-C9D2-4ED0-86A6-740A297E3EAC}"/>
          </ac:spMkLst>
        </pc:spChg>
        <pc:spChg chg="add">
          <ac:chgData name="Joe Johnson" userId="8d313f67-4fb5-47d4-82b8-cf3ddaa71e18" providerId="ADAL" clId="{E5125C9B-D3FA-49C0-8CCF-210C93B961AC}" dt="2020-03-06T02:18:46.963" v="2369" actId="26606"/>
          <ac:spMkLst>
            <pc:docMk/>
            <pc:sldMk cId="3401969886" sldId="271"/>
            <ac:spMk id="19" creationId="{066346BE-FDB4-4772-A696-0719490ABD64}"/>
          </ac:spMkLst>
        </pc:spChg>
        <pc:spChg chg="add">
          <ac:chgData name="Joe Johnson" userId="8d313f67-4fb5-47d4-82b8-cf3ddaa71e18" providerId="ADAL" clId="{E5125C9B-D3FA-49C0-8CCF-210C93B961AC}" dt="2020-03-06T02:18:46.963" v="2369" actId="26606"/>
          <ac:spMkLst>
            <pc:docMk/>
            <pc:sldMk cId="3401969886" sldId="271"/>
            <ac:spMk id="20" creationId="{FB92FFCE-0C90-454E-AA25-D4EE9A6C39C5}"/>
          </ac:spMkLst>
        </pc:spChg>
        <pc:graphicFrameChg chg="mod modGraphic">
          <ac:chgData name="Joe Johnson" userId="8d313f67-4fb5-47d4-82b8-cf3ddaa71e18" providerId="ADAL" clId="{E5125C9B-D3FA-49C0-8CCF-210C93B961AC}" dt="2020-03-06T02:18:46.963" v="2369" actId="26606"/>
          <ac:graphicFrameMkLst>
            <pc:docMk/>
            <pc:sldMk cId="3401969886" sldId="271"/>
            <ac:graphicFrameMk id="5" creationId="{F8C2A227-AC5F-4FF2-B8CB-20B2588D2275}"/>
          </ac:graphicFrameMkLst>
        </pc:graphicFrameChg>
      </pc:sldChg>
      <pc:sldChg chg="addSp modSp mod">
        <pc:chgData name="Joe Johnson" userId="8d313f67-4fb5-47d4-82b8-cf3ddaa71e18" providerId="ADAL" clId="{E5125C9B-D3FA-49C0-8CCF-210C93B961AC}" dt="2020-03-06T02:22:18.487" v="2390" actId="26606"/>
        <pc:sldMkLst>
          <pc:docMk/>
          <pc:sldMk cId="633052156" sldId="272"/>
        </pc:sldMkLst>
        <pc:spChg chg="mod">
          <ac:chgData name="Joe Johnson" userId="8d313f67-4fb5-47d4-82b8-cf3ddaa71e18" providerId="ADAL" clId="{E5125C9B-D3FA-49C0-8CCF-210C93B961AC}" dt="2020-03-06T02:22:18.487" v="2390" actId="26606"/>
          <ac:spMkLst>
            <pc:docMk/>
            <pc:sldMk cId="633052156" sldId="272"/>
            <ac:spMk id="2" creationId="{285F1E0D-10CB-45C1-A8F6-B5A1B1555279}"/>
          </ac:spMkLst>
        </pc:spChg>
        <pc:spChg chg="add">
          <ac:chgData name="Joe Johnson" userId="8d313f67-4fb5-47d4-82b8-cf3ddaa71e18" providerId="ADAL" clId="{E5125C9B-D3FA-49C0-8CCF-210C93B961AC}" dt="2020-03-06T02:22:18.487" v="2390" actId="26606"/>
          <ac:spMkLst>
            <pc:docMk/>
            <pc:sldMk cId="633052156" sldId="272"/>
            <ac:spMk id="10" creationId="{81D377EB-C9D2-4ED0-86A6-740A297E3EAC}"/>
          </ac:spMkLst>
        </pc:spChg>
        <pc:spChg chg="add">
          <ac:chgData name="Joe Johnson" userId="8d313f67-4fb5-47d4-82b8-cf3ddaa71e18" providerId="ADAL" clId="{E5125C9B-D3FA-49C0-8CCF-210C93B961AC}" dt="2020-03-06T02:22:18.487" v="2390" actId="26606"/>
          <ac:spMkLst>
            <pc:docMk/>
            <pc:sldMk cId="633052156" sldId="272"/>
            <ac:spMk id="12" creationId="{066346BE-FDB4-4772-A696-0719490ABD64}"/>
          </ac:spMkLst>
        </pc:spChg>
        <pc:spChg chg="add">
          <ac:chgData name="Joe Johnson" userId="8d313f67-4fb5-47d4-82b8-cf3ddaa71e18" providerId="ADAL" clId="{E5125C9B-D3FA-49C0-8CCF-210C93B961AC}" dt="2020-03-06T02:22:18.487" v="2390" actId="26606"/>
          <ac:spMkLst>
            <pc:docMk/>
            <pc:sldMk cId="633052156" sldId="272"/>
            <ac:spMk id="14" creationId="{FB92FFCE-0C90-454E-AA25-D4EE9A6C39C5}"/>
          </ac:spMkLst>
        </pc:spChg>
        <pc:graphicFrameChg chg="mod modGraphic">
          <ac:chgData name="Joe Johnson" userId="8d313f67-4fb5-47d4-82b8-cf3ddaa71e18" providerId="ADAL" clId="{E5125C9B-D3FA-49C0-8CCF-210C93B961AC}" dt="2020-03-06T02:22:18.487" v="2390" actId="26606"/>
          <ac:graphicFrameMkLst>
            <pc:docMk/>
            <pc:sldMk cId="633052156" sldId="272"/>
            <ac:graphicFrameMk id="5" creationId="{1DF3374C-3EB7-4FB6-B504-AD52D802E6C0}"/>
          </ac:graphicFrameMkLst>
        </pc:graphicFrameChg>
      </pc:sldChg>
      <pc:sldChg chg="addSp delSp modSp mod setBg">
        <pc:chgData name="Joe Johnson" userId="8d313f67-4fb5-47d4-82b8-cf3ddaa71e18" providerId="ADAL" clId="{E5125C9B-D3FA-49C0-8CCF-210C93B961AC}" dt="2020-03-06T02:28:56.003" v="2490"/>
        <pc:sldMkLst>
          <pc:docMk/>
          <pc:sldMk cId="2936295822" sldId="273"/>
        </pc:sldMkLst>
        <pc:spChg chg="mod">
          <ac:chgData name="Joe Johnson" userId="8d313f67-4fb5-47d4-82b8-cf3ddaa71e18" providerId="ADAL" clId="{E5125C9B-D3FA-49C0-8CCF-210C93B961AC}" dt="2020-03-05T03:31:50.697" v="364" actId="26606"/>
          <ac:spMkLst>
            <pc:docMk/>
            <pc:sldMk cId="2936295822" sldId="273"/>
            <ac:spMk id="2" creationId="{8DB30F3E-C564-4370-B87D-1439202987D3}"/>
          </ac:spMkLst>
        </pc:spChg>
        <pc:spChg chg="del">
          <ac:chgData name="Joe Johnson" userId="8d313f67-4fb5-47d4-82b8-cf3ddaa71e18" providerId="ADAL" clId="{E5125C9B-D3FA-49C0-8CCF-210C93B961AC}" dt="2020-03-05T03:17:08.135" v="111" actId="26606"/>
          <ac:spMkLst>
            <pc:docMk/>
            <pc:sldMk cId="2936295822" sldId="273"/>
            <ac:spMk id="3" creationId="{B8678096-A648-457C-9707-D14B8BD8CB78}"/>
          </ac:spMkLst>
        </pc:spChg>
        <pc:spChg chg="add del">
          <ac:chgData name="Joe Johnson" userId="8d313f67-4fb5-47d4-82b8-cf3ddaa71e18" providerId="ADAL" clId="{E5125C9B-D3FA-49C0-8CCF-210C93B961AC}" dt="2020-03-05T03:25:53.940" v="316" actId="26606"/>
          <ac:spMkLst>
            <pc:docMk/>
            <pc:sldMk cId="2936295822" sldId="273"/>
            <ac:spMk id="10" creationId="{7517A47C-B2E5-4B79-8061-D74B1311AF6E}"/>
          </ac:spMkLst>
        </pc:spChg>
        <pc:spChg chg="add del">
          <ac:chgData name="Joe Johnson" userId="8d313f67-4fb5-47d4-82b8-cf3ddaa71e18" providerId="ADAL" clId="{E5125C9B-D3FA-49C0-8CCF-210C93B961AC}" dt="2020-03-05T03:25:53.940" v="316" actId="26606"/>
          <ac:spMkLst>
            <pc:docMk/>
            <pc:sldMk cId="2936295822" sldId="273"/>
            <ac:spMk id="12" creationId="{C505E780-2083-4CB5-A42A-5E0E2908ECC3}"/>
          </ac:spMkLst>
        </pc:spChg>
        <pc:spChg chg="add del">
          <ac:chgData name="Joe Johnson" userId="8d313f67-4fb5-47d4-82b8-cf3ddaa71e18" providerId="ADAL" clId="{E5125C9B-D3FA-49C0-8CCF-210C93B961AC}" dt="2020-03-05T03:25:53.940" v="316" actId="26606"/>
          <ac:spMkLst>
            <pc:docMk/>
            <pc:sldMk cId="2936295822" sldId="273"/>
            <ac:spMk id="14" creationId="{D2C0AE1C-0118-41AE-8A10-7CDCBF10E96F}"/>
          </ac:spMkLst>
        </pc:spChg>
        <pc:spChg chg="add del">
          <ac:chgData name="Joe Johnson" userId="8d313f67-4fb5-47d4-82b8-cf3ddaa71e18" providerId="ADAL" clId="{E5125C9B-D3FA-49C0-8CCF-210C93B961AC}" dt="2020-03-05T03:25:53.940" v="316" actId="26606"/>
          <ac:spMkLst>
            <pc:docMk/>
            <pc:sldMk cId="2936295822" sldId="273"/>
            <ac:spMk id="16" creationId="{463EEC44-1BA3-44ED-81FC-A644B04B2A44}"/>
          </ac:spMkLst>
        </pc:spChg>
        <pc:spChg chg="add del">
          <ac:chgData name="Joe Johnson" userId="8d313f67-4fb5-47d4-82b8-cf3ddaa71e18" providerId="ADAL" clId="{E5125C9B-D3FA-49C0-8CCF-210C93B961AC}" dt="2020-03-05T03:29:38.107" v="332" actId="26606"/>
          <ac:spMkLst>
            <pc:docMk/>
            <pc:sldMk cId="2936295822" sldId="273"/>
            <ac:spMk id="21" creationId="{81D377EB-C9D2-4ED0-86A6-740A297E3EAC}"/>
          </ac:spMkLst>
        </pc:spChg>
        <pc:spChg chg="add del">
          <ac:chgData name="Joe Johnson" userId="8d313f67-4fb5-47d4-82b8-cf3ddaa71e18" providerId="ADAL" clId="{E5125C9B-D3FA-49C0-8CCF-210C93B961AC}" dt="2020-03-05T03:29:38.107" v="332" actId="26606"/>
          <ac:spMkLst>
            <pc:docMk/>
            <pc:sldMk cId="2936295822" sldId="273"/>
            <ac:spMk id="23" creationId="{066346BE-FDB4-4772-A696-0719490ABD64}"/>
          </ac:spMkLst>
        </pc:spChg>
        <pc:spChg chg="add del">
          <ac:chgData name="Joe Johnson" userId="8d313f67-4fb5-47d4-82b8-cf3ddaa71e18" providerId="ADAL" clId="{E5125C9B-D3FA-49C0-8CCF-210C93B961AC}" dt="2020-03-05T03:29:38.107" v="332" actId="26606"/>
          <ac:spMkLst>
            <pc:docMk/>
            <pc:sldMk cId="2936295822" sldId="273"/>
            <ac:spMk id="25" creationId="{FB92FFCE-0C90-454E-AA25-D4EE9A6C39C5}"/>
          </ac:spMkLst>
        </pc:spChg>
        <pc:spChg chg="add del">
          <ac:chgData name="Joe Johnson" userId="8d313f67-4fb5-47d4-82b8-cf3ddaa71e18" providerId="ADAL" clId="{E5125C9B-D3FA-49C0-8CCF-210C93B961AC}" dt="2020-03-05T03:31:50.697" v="364" actId="26606"/>
          <ac:spMkLst>
            <pc:docMk/>
            <pc:sldMk cId="2936295822" sldId="273"/>
            <ac:spMk id="30" creationId="{81D377EB-C9D2-4ED0-86A6-740A297E3EAC}"/>
          </ac:spMkLst>
        </pc:spChg>
        <pc:spChg chg="add del">
          <ac:chgData name="Joe Johnson" userId="8d313f67-4fb5-47d4-82b8-cf3ddaa71e18" providerId="ADAL" clId="{E5125C9B-D3FA-49C0-8CCF-210C93B961AC}" dt="2020-03-05T03:31:50.697" v="364" actId="26606"/>
          <ac:spMkLst>
            <pc:docMk/>
            <pc:sldMk cId="2936295822" sldId="273"/>
            <ac:spMk id="32" creationId="{066346BE-FDB4-4772-A696-0719490ABD64}"/>
          </ac:spMkLst>
        </pc:spChg>
        <pc:spChg chg="add del">
          <ac:chgData name="Joe Johnson" userId="8d313f67-4fb5-47d4-82b8-cf3ddaa71e18" providerId="ADAL" clId="{E5125C9B-D3FA-49C0-8CCF-210C93B961AC}" dt="2020-03-05T03:31:50.697" v="364" actId="26606"/>
          <ac:spMkLst>
            <pc:docMk/>
            <pc:sldMk cId="2936295822" sldId="273"/>
            <ac:spMk id="34" creationId="{FB92FFCE-0C90-454E-AA25-D4EE9A6C39C5}"/>
          </ac:spMkLst>
        </pc:spChg>
        <pc:spChg chg="add">
          <ac:chgData name="Joe Johnson" userId="8d313f67-4fb5-47d4-82b8-cf3ddaa71e18" providerId="ADAL" clId="{E5125C9B-D3FA-49C0-8CCF-210C93B961AC}" dt="2020-03-05T03:31:50.697" v="364" actId="26606"/>
          <ac:spMkLst>
            <pc:docMk/>
            <pc:sldMk cId="2936295822" sldId="273"/>
            <ac:spMk id="39" creationId="{AFF8D2E5-2C4E-47B1-930B-6C82B7C31331}"/>
          </ac:spMkLst>
        </pc:spChg>
        <pc:spChg chg="add">
          <ac:chgData name="Joe Johnson" userId="8d313f67-4fb5-47d4-82b8-cf3ddaa71e18" providerId="ADAL" clId="{E5125C9B-D3FA-49C0-8CCF-210C93B961AC}" dt="2020-03-05T03:31:50.697" v="364" actId="26606"/>
          <ac:spMkLst>
            <pc:docMk/>
            <pc:sldMk cId="2936295822" sldId="273"/>
            <ac:spMk id="41" creationId="{801E4ADA-0EA9-4930-846E-3C11E8BED6DD}"/>
          </ac:spMkLst>
        </pc:spChg>
        <pc:spChg chg="add">
          <ac:chgData name="Joe Johnson" userId="8d313f67-4fb5-47d4-82b8-cf3ddaa71e18" providerId="ADAL" clId="{E5125C9B-D3FA-49C0-8CCF-210C93B961AC}" dt="2020-03-05T03:31:50.697" v="364" actId="26606"/>
          <ac:spMkLst>
            <pc:docMk/>
            <pc:sldMk cId="2936295822" sldId="273"/>
            <ac:spMk id="43" creationId="{FB92FFCE-0C90-454E-AA25-D4EE9A6C39C5}"/>
          </ac:spMkLst>
        </pc:spChg>
        <pc:graphicFrameChg chg="add mod modGraphic">
          <ac:chgData name="Joe Johnson" userId="8d313f67-4fb5-47d4-82b8-cf3ddaa71e18" providerId="ADAL" clId="{E5125C9B-D3FA-49C0-8CCF-210C93B961AC}" dt="2020-03-06T02:28:56.003" v="2490"/>
          <ac:graphicFrameMkLst>
            <pc:docMk/>
            <pc:sldMk cId="2936295822" sldId="273"/>
            <ac:graphicFrameMk id="5" creationId="{AABC74DB-7412-45FC-A738-0BCE3D4EEB9B}"/>
          </ac:graphicFrameMkLst>
        </pc:graphicFrameChg>
      </pc:sldChg>
      <pc:sldChg chg="addSp delSp modSp add mod">
        <pc:chgData name="Joe Johnson" userId="8d313f67-4fb5-47d4-82b8-cf3ddaa71e18" providerId="ADAL" clId="{E5125C9B-D3FA-49C0-8CCF-210C93B961AC}" dt="2020-03-05T03:24:42.934" v="314" actId="20577"/>
        <pc:sldMkLst>
          <pc:docMk/>
          <pc:sldMk cId="1940724080" sldId="274"/>
        </pc:sldMkLst>
        <pc:spChg chg="mod">
          <ac:chgData name="Joe Johnson" userId="8d313f67-4fb5-47d4-82b8-cf3ddaa71e18" providerId="ADAL" clId="{E5125C9B-D3FA-49C0-8CCF-210C93B961AC}" dt="2020-03-05T03:24:42.934" v="314" actId="20577"/>
          <ac:spMkLst>
            <pc:docMk/>
            <pc:sldMk cId="1940724080" sldId="274"/>
            <ac:spMk id="2" creationId="{9D8683C1-3F53-47A2-B439-C3E370B0A81B}"/>
          </ac:spMkLst>
        </pc:spChg>
        <pc:spChg chg="add del mod">
          <ac:chgData name="Joe Johnson" userId="8d313f67-4fb5-47d4-82b8-cf3ddaa71e18" providerId="ADAL" clId="{E5125C9B-D3FA-49C0-8CCF-210C93B961AC}" dt="2020-03-05T03:21:38.096" v="248" actId="26606"/>
          <ac:spMkLst>
            <pc:docMk/>
            <pc:sldMk cId="1940724080" sldId="274"/>
            <ac:spMk id="6" creationId="{4CFCD628-870D-41F3-A629-86FDF86E5BE7}"/>
          </ac:spMkLst>
        </pc:spChg>
        <pc:spChg chg="del">
          <ac:chgData name="Joe Johnson" userId="8d313f67-4fb5-47d4-82b8-cf3ddaa71e18" providerId="ADAL" clId="{E5125C9B-D3FA-49C0-8CCF-210C93B961AC}" dt="2020-03-05T03:21:38.096" v="248" actId="26606"/>
          <ac:spMkLst>
            <pc:docMk/>
            <pc:sldMk cId="1940724080" sldId="274"/>
            <ac:spMk id="10" creationId="{53B021B3-DE93-4AB7-8A18-CF5F1CED88B8}"/>
          </ac:spMkLst>
        </pc:spChg>
        <pc:spChg chg="del">
          <ac:chgData name="Joe Johnson" userId="8d313f67-4fb5-47d4-82b8-cf3ddaa71e18" providerId="ADAL" clId="{E5125C9B-D3FA-49C0-8CCF-210C93B961AC}" dt="2020-03-05T03:21:38.096" v="248" actId="26606"/>
          <ac:spMkLst>
            <pc:docMk/>
            <pc:sldMk cId="1940724080" sldId="274"/>
            <ac:spMk id="12" creationId="{52D502E5-F6B4-4D58-B4AE-FC466FF15EE8}"/>
          </ac:spMkLst>
        </pc:spChg>
        <pc:spChg chg="del">
          <ac:chgData name="Joe Johnson" userId="8d313f67-4fb5-47d4-82b8-cf3ddaa71e18" providerId="ADAL" clId="{E5125C9B-D3FA-49C0-8CCF-210C93B961AC}" dt="2020-03-05T03:21:38.096" v="248" actId="26606"/>
          <ac:spMkLst>
            <pc:docMk/>
            <pc:sldMk cId="1940724080" sldId="274"/>
            <ac:spMk id="14" creationId="{9DECDBF4-02B6-4BB4-B65B-B8107AD6A9E8}"/>
          </ac:spMkLst>
        </pc:spChg>
        <pc:spChg chg="add">
          <ac:chgData name="Joe Johnson" userId="8d313f67-4fb5-47d4-82b8-cf3ddaa71e18" providerId="ADAL" clId="{E5125C9B-D3FA-49C0-8CCF-210C93B961AC}" dt="2020-03-05T03:21:38.096" v="248" actId="26606"/>
          <ac:spMkLst>
            <pc:docMk/>
            <pc:sldMk cId="1940724080" sldId="274"/>
            <ac:spMk id="21" creationId="{7517A47C-B2E5-4B79-8061-D74B1311AF6E}"/>
          </ac:spMkLst>
        </pc:spChg>
        <pc:spChg chg="add">
          <ac:chgData name="Joe Johnson" userId="8d313f67-4fb5-47d4-82b8-cf3ddaa71e18" providerId="ADAL" clId="{E5125C9B-D3FA-49C0-8CCF-210C93B961AC}" dt="2020-03-05T03:21:38.096" v="248" actId="26606"/>
          <ac:spMkLst>
            <pc:docMk/>
            <pc:sldMk cId="1940724080" sldId="274"/>
            <ac:spMk id="23" creationId="{C505E780-2083-4CB5-A42A-5E0E2908ECC3}"/>
          </ac:spMkLst>
        </pc:spChg>
        <pc:spChg chg="add">
          <ac:chgData name="Joe Johnson" userId="8d313f67-4fb5-47d4-82b8-cf3ddaa71e18" providerId="ADAL" clId="{E5125C9B-D3FA-49C0-8CCF-210C93B961AC}" dt="2020-03-05T03:21:38.096" v="248" actId="26606"/>
          <ac:spMkLst>
            <pc:docMk/>
            <pc:sldMk cId="1940724080" sldId="274"/>
            <ac:spMk id="25" creationId="{D2C0AE1C-0118-41AE-8A10-7CDCBF10E96F}"/>
          </ac:spMkLst>
        </pc:spChg>
        <pc:spChg chg="add">
          <ac:chgData name="Joe Johnson" userId="8d313f67-4fb5-47d4-82b8-cf3ddaa71e18" providerId="ADAL" clId="{E5125C9B-D3FA-49C0-8CCF-210C93B961AC}" dt="2020-03-05T03:21:38.096" v="248" actId="26606"/>
          <ac:spMkLst>
            <pc:docMk/>
            <pc:sldMk cId="1940724080" sldId="274"/>
            <ac:spMk id="27" creationId="{463EEC44-1BA3-44ED-81FC-A644B04B2A44}"/>
          </ac:spMkLst>
        </pc:spChg>
        <pc:graphicFrameChg chg="del">
          <ac:chgData name="Joe Johnson" userId="8d313f67-4fb5-47d4-82b8-cf3ddaa71e18" providerId="ADAL" clId="{E5125C9B-D3FA-49C0-8CCF-210C93B961AC}" dt="2020-03-05T03:19:44.288" v="147" actId="478"/>
          <ac:graphicFrameMkLst>
            <pc:docMk/>
            <pc:sldMk cId="1940724080" sldId="274"/>
            <ac:graphicFrameMk id="4" creationId="{E1F89E6D-2C0F-47C1-BB2B-BC69554A33EB}"/>
          </ac:graphicFrameMkLst>
        </pc:graphicFrameChg>
        <pc:graphicFrameChg chg="del">
          <ac:chgData name="Joe Johnson" userId="8d313f67-4fb5-47d4-82b8-cf3ddaa71e18" providerId="ADAL" clId="{E5125C9B-D3FA-49C0-8CCF-210C93B961AC}" dt="2020-03-05T03:19:44.288" v="147" actId="478"/>
          <ac:graphicFrameMkLst>
            <pc:docMk/>
            <pc:sldMk cId="1940724080" sldId="274"/>
            <ac:graphicFrameMk id="5" creationId="{BDBD7197-4252-4457-9D8C-42FA0D6E4CCB}"/>
          </ac:graphicFrameMkLst>
        </pc:graphicFrameChg>
        <pc:graphicFrameChg chg="del">
          <ac:chgData name="Joe Johnson" userId="8d313f67-4fb5-47d4-82b8-cf3ddaa71e18" providerId="ADAL" clId="{E5125C9B-D3FA-49C0-8CCF-210C93B961AC}" dt="2020-03-05T03:19:44.288" v="147" actId="478"/>
          <ac:graphicFrameMkLst>
            <pc:docMk/>
            <pc:sldMk cId="1940724080" sldId="274"/>
            <ac:graphicFrameMk id="7" creationId="{179A779C-D9E0-4722-B6A1-31D75C7F9444}"/>
          </ac:graphicFrameMkLst>
        </pc:graphicFrameChg>
        <pc:graphicFrameChg chg="del">
          <ac:chgData name="Joe Johnson" userId="8d313f67-4fb5-47d4-82b8-cf3ddaa71e18" providerId="ADAL" clId="{E5125C9B-D3FA-49C0-8CCF-210C93B961AC}" dt="2020-03-05T03:19:44.288" v="147" actId="478"/>
          <ac:graphicFrameMkLst>
            <pc:docMk/>
            <pc:sldMk cId="1940724080" sldId="274"/>
            <ac:graphicFrameMk id="9" creationId="{395BA08E-A9CB-42E6-B5A5-BD08983F4D65}"/>
          </ac:graphicFrameMkLst>
        </pc:graphicFrameChg>
        <pc:graphicFrameChg chg="del">
          <ac:chgData name="Joe Johnson" userId="8d313f67-4fb5-47d4-82b8-cf3ddaa71e18" providerId="ADAL" clId="{E5125C9B-D3FA-49C0-8CCF-210C93B961AC}" dt="2020-03-05T03:19:44.288" v="147" actId="478"/>
          <ac:graphicFrameMkLst>
            <pc:docMk/>
            <pc:sldMk cId="1940724080" sldId="274"/>
            <ac:graphicFrameMk id="13" creationId="{AB2AA24E-4609-40B0-8C2A-B3B1A9FF079A}"/>
          </ac:graphicFrameMkLst>
        </pc:graphicFrameChg>
        <pc:graphicFrameChg chg="add">
          <ac:chgData name="Joe Johnson" userId="8d313f67-4fb5-47d4-82b8-cf3ddaa71e18" providerId="ADAL" clId="{E5125C9B-D3FA-49C0-8CCF-210C93B961AC}" dt="2020-03-05T03:21:38.096" v="248" actId="26606"/>
          <ac:graphicFrameMkLst>
            <pc:docMk/>
            <pc:sldMk cId="1940724080" sldId="274"/>
            <ac:graphicFrameMk id="16" creationId="{4562E94F-8978-4AE0-BB09-2FA2059CA058}"/>
          </ac:graphicFrameMkLst>
        </pc:graphicFrameChg>
      </pc:sldChg>
      <pc:sldChg chg="add">
        <pc:chgData name="Joe Johnson" userId="8d313f67-4fb5-47d4-82b8-cf3ddaa71e18" providerId="ADAL" clId="{E5125C9B-D3FA-49C0-8CCF-210C93B961AC}" dt="2020-03-06T01:37:48.568" v="926"/>
        <pc:sldMkLst>
          <pc:docMk/>
          <pc:sldMk cId="1477028563" sldId="275"/>
        </pc:sldMkLst>
      </pc:sldChg>
    </pc:docChg>
  </pc:docChgLst>
  <pc:docChgLst>
    <pc:chgData name="Joe Johnson" userId="8d313f67-4fb5-47d4-82b8-cf3ddaa71e18" providerId="ADAL" clId="{82333186-5C1E-440D-8F01-AE3BF217BA4A}"/>
    <pc:docChg chg="custSel modSld">
      <pc:chgData name="Joe Johnson" userId="8d313f67-4fb5-47d4-82b8-cf3ddaa71e18" providerId="ADAL" clId="{82333186-5C1E-440D-8F01-AE3BF217BA4A}" dt="2020-03-06T16:04:20.643" v="180" actId="20577"/>
      <pc:docMkLst>
        <pc:docMk/>
      </pc:docMkLst>
      <pc:sldChg chg="modSp mod">
        <pc:chgData name="Joe Johnson" userId="8d313f67-4fb5-47d4-82b8-cf3ddaa71e18" providerId="ADAL" clId="{82333186-5C1E-440D-8F01-AE3BF217BA4A}" dt="2020-03-06T15:44:18.413" v="8" actId="20577"/>
        <pc:sldMkLst>
          <pc:docMk/>
          <pc:sldMk cId="1578660290" sldId="256"/>
        </pc:sldMkLst>
        <pc:spChg chg="mod">
          <ac:chgData name="Joe Johnson" userId="8d313f67-4fb5-47d4-82b8-cf3ddaa71e18" providerId="ADAL" clId="{82333186-5C1E-440D-8F01-AE3BF217BA4A}" dt="2020-03-06T15:44:18.413" v="8" actId="20577"/>
          <ac:spMkLst>
            <pc:docMk/>
            <pc:sldMk cId="1578660290" sldId="256"/>
            <ac:spMk id="2" creationId="{81E3A5B5-49B0-420A-B825-83B87E377888}"/>
          </ac:spMkLst>
        </pc:spChg>
      </pc:sldChg>
      <pc:sldChg chg="addSp modSp mod">
        <pc:chgData name="Joe Johnson" userId="8d313f67-4fb5-47d4-82b8-cf3ddaa71e18" providerId="ADAL" clId="{82333186-5C1E-440D-8F01-AE3BF217BA4A}" dt="2020-03-06T16:04:20.643" v="180" actId="20577"/>
        <pc:sldMkLst>
          <pc:docMk/>
          <pc:sldMk cId="2936295822" sldId="273"/>
        </pc:sldMkLst>
        <pc:spChg chg="mod">
          <ac:chgData name="Joe Johnson" userId="8d313f67-4fb5-47d4-82b8-cf3ddaa71e18" providerId="ADAL" clId="{82333186-5C1E-440D-8F01-AE3BF217BA4A}" dt="2020-03-06T16:01:11.726" v="35" actId="20577"/>
          <ac:spMkLst>
            <pc:docMk/>
            <pc:sldMk cId="2936295822" sldId="273"/>
            <ac:spMk id="2" creationId="{8DB30F3E-C564-4370-B87D-1439202987D3}"/>
          </ac:spMkLst>
        </pc:spChg>
        <pc:spChg chg="add mod">
          <ac:chgData name="Joe Johnson" userId="8d313f67-4fb5-47d4-82b8-cf3ddaa71e18" providerId="ADAL" clId="{82333186-5C1E-440D-8F01-AE3BF217BA4A}" dt="2020-03-06T16:04:20.643" v="180" actId="20577"/>
          <ac:spMkLst>
            <pc:docMk/>
            <pc:sldMk cId="2936295822" sldId="273"/>
            <ac:spMk id="3" creationId="{216EC01D-A899-4F72-8D73-01F082B7853F}"/>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10.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diagrams/_rels/data1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diagrams/_rels/data2.xml.rels><?xml version="1.0" encoding="UTF-8" standalone="yes"?>
<Relationships xmlns="http://schemas.openxmlformats.org/package/2006/relationships"><Relationship Id="rId8" Type="http://schemas.openxmlformats.org/officeDocument/2006/relationships/hyperlink" Target="https://docs.microsoft.com/en-us/sharepointmigration/fileshare-to-odsp-migration-guide" TargetMode="External"/><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hyperlink" Target="https://docs.microsoft.com/en-us/stream/portal-get-started" TargetMode="External"/><Relationship Id="rId7" Type="http://schemas.openxmlformats.org/officeDocument/2006/relationships/hyperlink" Target="https://docs.microsoft.com/en-us/microsoftteams/platform/concepts/extensibility-points" TargetMode="External"/><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hyperlink" Target="https://docs.microsoft.com/en-us/yammer/configure-your-yammer-network/configure-yammer" TargetMode="Externa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hyperlink" Target="https://docs.microsoft.com/en-us/MicrosoftTeams/teams-overview" TargetMode="External"/><Relationship Id="rId6" Type="http://schemas.openxmlformats.org/officeDocument/2006/relationships/hyperlink" Target="https://docs.microsoft.com/en-us/microsoftteams/platform/overview" TargetMode="External"/><Relationship Id="rId11" Type="http://schemas.openxmlformats.org/officeDocument/2006/relationships/image" Target="../media/image26.png"/><Relationship Id="rId5" Type="http://schemas.openxmlformats.org/officeDocument/2006/relationships/hyperlink" Target="https://docs.microsoft.com/en-us/microsoftteams/upgrade-prepare-environment-prepare-network" TargetMode="External"/><Relationship Id="rId15" Type="http://schemas.openxmlformats.org/officeDocument/2006/relationships/image" Target="../media/image30.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hyperlink" Target="https://docs.microsoft.com/en-us/MicrosoftTeams/deploy-audio-conferencing-teams-landing-page" TargetMode="External"/><Relationship Id="rId9" Type="http://schemas.openxmlformats.org/officeDocument/2006/relationships/image" Target="../media/image24.png"/><Relationship Id="rId14" Type="http://schemas.openxmlformats.org/officeDocument/2006/relationships/image" Target="../media/image29.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microsoft.com/en-us/microsoft-365/mobile" TargetMode="External"/><Relationship Id="rId1" Type="http://schemas.openxmlformats.org/officeDocument/2006/relationships/hyperlink" Target="https://docs.microsoft.com/en-us/microsoft-365/business/move-files-to-onedrive?view=o365-worldwide" TargetMode="Externa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hyperlink" Target="https://support.office.com/en-us/article/Set-your-status-message-in-Teams-22e02023-3840-40c7-b701-6676821aeab3" TargetMode="External"/><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hyperlink" Target="https://support.office.com/en-us/article/chat-in-microsoft-teams-f3a917cb-1a83-42b2-a097-0678298703bb?ui=en-US&amp;rs=en-US&amp;ad=US#ID0EAABAAA=Group_chats" TargetMode="External"/><Relationship Id="rId1" Type="http://schemas.openxmlformats.org/officeDocument/2006/relationships/hyperlink" Target="https://support.office.com/en-us/article/chat-in-microsoft-teams-f3a917cb-1a83-42b2-a097-0678298703bb?ui=en-US&amp;rs=en-US&amp;ad=US" TargetMode="External"/><Relationship Id="rId6" Type="http://schemas.openxmlformats.org/officeDocument/2006/relationships/hyperlink" Target="https://support.office.com/en-us/article/share-an-outlook-calendar-with-other-people-353ed2c1-3ec5-449d-8c73-6931a0adab88" TargetMode="External"/><Relationship Id="rId11" Type="http://schemas.openxmlformats.org/officeDocument/2006/relationships/image" Target="../media/image44.png"/><Relationship Id="rId5" Type="http://schemas.openxmlformats.org/officeDocument/2006/relationships/hyperlink" Target="https://support.office.com/en-us/article/blur-your-background-in-a-teams-meeting-f77a2381-443a-499d-825e-509a140f4780" TargetMode="External"/><Relationship Id="rId10" Type="http://schemas.openxmlformats.org/officeDocument/2006/relationships/image" Target="../media/image43.svg"/><Relationship Id="rId4" Type="http://schemas.openxmlformats.org/officeDocument/2006/relationships/hyperlink" Target="https://support.office.com/en-us/article/create-instant-meetings-with-meet-now-cce91d93-129d-4574-83be-841c6fe2ed45?ui=en-US&amp;rs=en-US&amp;ad=US" TargetMode="External"/><Relationship Id="rId9" Type="http://schemas.openxmlformats.org/officeDocument/2006/relationships/image" Target="../media/image42.png"/><Relationship Id="rId14" Type="http://schemas.openxmlformats.org/officeDocument/2006/relationships/image" Target="../media/image47.svg"/></Relationships>
</file>

<file path=ppt/diagrams/_rels/data5.xml.rels><?xml version="1.0" encoding="UTF-8" standalone="yes"?>
<Relationships xmlns="http://schemas.openxmlformats.org/package/2006/relationships"><Relationship Id="rId3" Type="http://schemas.openxmlformats.org/officeDocument/2006/relationships/hyperlink" Target="https://support.office.com/en-us/article/take-meeting-notes-in-teams-3eadf032-0ef8-4d60-9e21-0691d317d103" TargetMode="External"/><Relationship Id="rId2" Type="http://schemas.openxmlformats.org/officeDocument/2006/relationships/hyperlink" Target="https://support.office.com/en-us/article/share-content-in-a-meeting-in-teams-fcc2bf59-aecd-4481-8f99-ce55dd836ce8" TargetMode="External"/><Relationship Id="rId1" Type="http://schemas.openxmlformats.org/officeDocument/2006/relationships/hyperlink" Target="https://support.office.com/en-us/article/Blur-your-background-in-a-Teams-meeting-f77a2381-443a-499d-825e-509a140f4780" TargetMode="External"/></Relationships>
</file>

<file path=ppt/diagrams/_rels/data50.xml.rels><?xml version="1.0" encoding="UTF-8" standalone="yes"?>
<Relationships xmlns="http://schemas.openxmlformats.org/package/2006/relationships"><Relationship Id="rId3" Type="http://schemas.openxmlformats.org/officeDocument/2006/relationships/hyperlink" Target="https://support.office.com/en-us/article/take-meeting-notes-in-teams-3eadf032-0ef8-4d60-9e21-0691d317d103" TargetMode="External"/><Relationship Id="rId2" Type="http://schemas.openxmlformats.org/officeDocument/2006/relationships/hyperlink" Target="https://support.office.com/en-us/article/share-content-in-a-meeting-in-teams-fcc2bf59-aecd-4481-8f99-ce55dd836ce8" TargetMode="External"/><Relationship Id="rId1" Type="http://schemas.openxmlformats.org/officeDocument/2006/relationships/hyperlink" Target="https://support.office.com/en-us/article/Blur-your-background-in-a-Teams-meeting-f77a2381-443a-499d-825e-509a140f4780" TargetMode="External"/></Relationships>
</file>

<file path=ppt/diagrams/_rels/data6.xml.rels><?xml version="1.0" encoding="UTF-8" standalone="yes"?>
<Relationships xmlns="http://schemas.openxmlformats.org/package/2006/relationships"><Relationship Id="rId8" Type="http://schemas.openxmlformats.org/officeDocument/2006/relationships/hyperlink" Target="https://support.office.com/en-us/article/play-and-share-a-meeting-recording-in-teams-7d7e5dc5-9ae4-4b94-8589-27496037e8fa" TargetMode="External"/><Relationship Id="rId3" Type="http://schemas.openxmlformats.org/officeDocument/2006/relationships/hyperlink" Target="https://support.office.com/en-us/article/take-meeting-notes-in-teams-3eadf032-0ef8-4d60-9e21-0691d317d103" TargetMode="External"/><Relationship Id="rId7" Type="http://schemas.openxmlformats.org/officeDocument/2006/relationships/hyperlink" Target="https://support.office.com/en-us/article/add-and-use-a-planner-tab-in-teams-83302f43-f821-47d0-8181-921c36437e22" TargetMode="External"/><Relationship Id="rId2" Type="http://schemas.openxmlformats.org/officeDocument/2006/relationships/hyperlink" Target="https://support.office.com/en-us/article/share-an-outlook-calendar-with-other-people-353ed2c1-3ec5-449d-8c73-6931a0adab88" TargetMode="External"/><Relationship Id="rId1" Type="http://schemas.openxmlformats.org/officeDocument/2006/relationships/hyperlink" Target="https://support.office.com/en-us/article/findtime-ec8304aa-e2a2-4cca-ae4c-5d4d0b4b7dc5" TargetMode="External"/><Relationship Id="rId6" Type="http://schemas.openxmlformats.org/officeDocument/2006/relationships/hyperlink" Target="https://support.office.com/en-us/article/participate-in-a-meeting-from-the-teams-mobile-app-d275c769-7dd6-470d-bb97-44a26b82aa07" TargetMode="External"/><Relationship Id="rId5" Type="http://schemas.openxmlformats.org/officeDocument/2006/relationships/hyperlink" Target="https://support.office.com/en-us/article/record-a-meeting-in-teams-34dfbe7f-b07d-4a27-b4c6-de62f1348c24" TargetMode="External"/><Relationship Id="rId4" Type="http://schemas.openxmlformats.org/officeDocument/2006/relationships/hyperlink" Target="https://support.office.com/en-us/article/share-content-in-a-meeting-in-teams-fcc2bf59-aecd-4481-8f99-ce55dd836ce8" TargetMode="External"/></Relationships>
</file>

<file path=ppt/diagrams/_rels/data7.xml.rels><?xml version="1.0" encoding="UTF-8" standalone="yes"?>
<Relationships xmlns="http://schemas.openxmlformats.org/package/2006/relationships"><Relationship Id="rId3" Type="http://schemas.openxmlformats.org/officeDocument/2006/relationships/hyperlink" Target="https://support.office.com/en-us/article/record-a-meeting-in-teams-34dfbe7f-b07d-4a27-b4c6-de62f1348c24" TargetMode="External"/><Relationship Id="rId2" Type="http://schemas.openxmlformats.org/officeDocument/2006/relationships/hyperlink" Target="https://support.office.com/en-us/article/whiteboard-in-a-teams-meeting-d9210aa2-876a-40f0-8ca0-5deb2fc11ca6" TargetMode="External"/><Relationship Id="rId1" Type="http://schemas.openxmlformats.org/officeDocument/2006/relationships/hyperlink" Target="https://support.office.com/en-us/article/share-content-in-a-meeting-in-teams-fcc2bf59-aecd-4481-8f99-ce55dd836ce8" TargetMode="External"/><Relationship Id="rId6" Type="http://schemas.openxmlformats.org/officeDocument/2006/relationships/hyperlink" Target="https://docs.microsoft.com/en-us/stream/" TargetMode="External"/><Relationship Id="rId5" Type="http://schemas.openxmlformats.org/officeDocument/2006/relationships/hyperlink" Target="https://support.office.com/en-us/forms" TargetMode="External"/><Relationship Id="rId4" Type="http://schemas.openxmlformats.org/officeDocument/2006/relationships/hyperlink" Target="https://support.office.com/en-us/article/play-and-share-a-meeting-recording-in-teams-7d7e5dc5-9ae4-4b94-8589-27496037e8fa" TargetMode="External"/></Relationships>
</file>

<file path=ppt/diagrams/_rels/data70.xml.rels><?xml version="1.0" encoding="UTF-8" standalone="yes"?>
<Relationships xmlns="http://schemas.openxmlformats.org/package/2006/relationships"><Relationship Id="rId3" Type="http://schemas.openxmlformats.org/officeDocument/2006/relationships/hyperlink" Target="https://support.office.com/en-us/article/record-a-meeting-in-teams-34dfbe7f-b07d-4a27-b4c6-de62f1348c24" TargetMode="External"/><Relationship Id="rId2" Type="http://schemas.openxmlformats.org/officeDocument/2006/relationships/hyperlink" Target="https://support.office.com/en-us/article/whiteboard-in-a-teams-meeting-d9210aa2-876a-40f0-8ca0-5deb2fc11ca6" TargetMode="External"/><Relationship Id="rId1" Type="http://schemas.openxmlformats.org/officeDocument/2006/relationships/hyperlink" Target="https://support.office.com/en-us/article/share-content-in-a-meeting-in-teams-fcc2bf59-aecd-4481-8f99-ce55dd836ce8" TargetMode="External"/><Relationship Id="rId6" Type="http://schemas.openxmlformats.org/officeDocument/2006/relationships/hyperlink" Target="https://docs.microsoft.com/en-us/stream/" TargetMode="External"/><Relationship Id="rId5" Type="http://schemas.openxmlformats.org/officeDocument/2006/relationships/hyperlink" Target="https://support.office.com/en-us/forms" TargetMode="External"/><Relationship Id="rId4" Type="http://schemas.openxmlformats.org/officeDocument/2006/relationships/hyperlink" Target="https://support.office.com/en-us/article/play-and-share-a-meeting-recording-in-teams-7d7e5dc5-9ae4-4b94-8589-27496037e8fa" TargetMode="External"/></Relationships>
</file>

<file path=ppt/diagrams/_rels/data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diagrams/_rels/drawing2.xml.rels><?xml version="1.0" encoding="UTF-8" standalone="yes"?>
<Relationships xmlns="http://schemas.openxmlformats.org/package/2006/relationships"><Relationship Id="rId8" Type="http://schemas.openxmlformats.org/officeDocument/2006/relationships/hyperlink" Target="https://docs.microsoft.com/en-us/MicrosoftTeams/deploy-audio-conferencing-teams-landing-page" TargetMode="External"/><Relationship Id="rId13" Type="http://schemas.openxmlformats.org/officeDocument/2006/relationships/image" Target="../media/image31.svg"/><Relationship Id="rId18" Type="http://schemas.openxmlformats.org/officeDocument/2006/relationships/image" Target="../media/image34.png"/><Relationship Id="rId3" Type="http://schemas.openxmlformats.org/officeDocument/2006/relationships/hyperlink" Target="https://docs.microsoft.com/en-us/MicrosoftTeams/teams-overview" TargetMode="External"/><Relationship Id="rId7" Type="http://schemas.openxmlformats.org/officeDocument/2006/relationships/image" Target="../media/image27.svg"/><Relationship Id="rId12" Type="http://schemas.openxmlformats.org/officeDocument/2006/relationships/image" Target="../media/image30.png"/><Relationship Id="rId17" Type="http://schemas.openxmlformats.org/officeDocument/2006/relationships/hyperlink" Target="https://docs.microsoft.com/en-us/microsoftteams/platform/concepts/extensibility-points" TargetMode="External"/><Relationship Id="rId2" Type="http://schemas.openxmlformats.org/officeDocument/2006/relationships/image" Target="../media/image25.svg"/><Relationship Id="rId16" Type="http://schemas.openxmlformats.org/officeDocument/2006/relationships/image" Target="../media/image33.svg"/><Relationship Id="rId20" Type="http://schemas.openxmlformats.org/officeDocument/2006/relationships/hyperlink" Target="https://docs.microsoft.com/en-us/sharepointmigration/fileshare-to-odsp-migration-guide" TargetMode="External"/><Relationship Id="rId1" Type="http://schemas.openxmlformats.org/officeDocument/2006/relationships/image" Target="../media/image24.png"/><Relationship Id="rId6" Type="http://schemas.openxmlformats.org/officeDocument/2006/relationships/image" Target="../media/image26.png"/><Relationship Id="rId11" Type="http://schemas.openxmlformats.org/officeDocument/2006/relationships/hyperlink" Target="https://docs.microsoft.com/en-us/microsoftteams/upgrade-prepare-environment-prepare-network" TargetMode="External"/><Relationship Id="rId5" Type="http://schemas.openxmlformats.org/officeDocument/2006/relationships/hyperlink" Target="https://docs.microsoft.com/en-us/stream/portal-get-started" TargetMode="External"/><Relationship Id="rId15" Type="http://schemas.openxmlformats.org/officeDocument/2006/relationships/image" Target="../media/image32.png"/><Relationship Id="rId10" Type="http://schemas.openxmlformats.org/officeDocument/2006/relationships/image" Target="../media/image29.svg"/><Relationship Id="rId19" Type="http://schemas.openxmlformats.org/officeDocument/2006/relationships/image" Target="../media/image35.svg"/><Relationship Id="rId4" Type="http://schemas.openxmlformats.org/officeDocument/2006/relationships/hyperlink" Target="https://docs.microsoft.com/en-us/yammer/configure-your-yammer-network/configure-yammer" TargetMode="External"/><Relationship Id="rId9" Type="http://schemas.openxmlformats.org/officeDocument/2006/relationships/image" Target="../media/image28.png"/><Relationship Id="rId14" Type="http://schemas.openxmlformats.org/officeDocument/2006/relationships/hyperlink" Target="https://docs.microsoft.com/en-us/microsoftteams/platform/overview"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s://docs.microsoft.com/en-us/microsoft-365/business/move-files-to-onedrive?view=o365-worldwide" TargetMode="External"/><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hyperlink" Target="https://www.microsoft.com/en-us/microsoft-365/mobile" TargetMode="External"/><Relationship Id="rId5" Type="http://schemas.openxmlformats.org/officeDocument/2006/relationships/image" Target="../media/image39.svg"/><Relationship Id="rId4"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6.png"/><Relationship Id="rId3" Type="http://schemas.openxmlformats.org/officeDocument/2006/relationships/hyperlink" Target="https://support.office.com/en-us/article/chat-in-microsoft-teams-f3a917cb-1a83-42b2-a097-0678298703bb?ui=en-US&amp;rs=en-US&amp;ad=US" TargetMode="External"/><Relationship Id="rId7" Type="http://schemas.openxmlformats.org/officeDocument/2006/relationships/image" Target="../media/image42.png"/><Relationship Id="rId12" Type="http://schemas.openxmlformats.org/officeDocument/2006/relationships/image" Target="../media/image45.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hyperlink" Target="https://support.office.com/en-us/article/blur-your-background-in-a-teams-meeting-f77a2381-443a-499d-825e-509a140f4780" TargetMode="External"/><Relationship Id="rId11" Type="http://schemas.openxmlformats.org/officeDocument/2006/relationships/image" Target="../media/image44.png"/><Relationship Id="rId5" Type="http://schemas.openxmlformats.org/officeDocument/2006/relationships/hyperlink" Target="https://support.office.com/en-us/article/create-instant-meetings-with-meet-now-cce91d93-129d-4574-83be-841c6fe2ed45?ui=en-US&amp;rs=en-US&amp;ad=US" TargetMode="External"/><Relationship Id="rId10" Type="http://schemas.openxmlformats.org/officeDocument/2006/relationships/hyperlink" Target="https://support.office.com/en-us/article/share-an-outlook-calendar-with-other-people-353ed2c1-3ec5-449d-8c73-6931a0adab88" TargetMode="External"/><Relationship Id="rId4" Type="http://schemas.openxmlformats.org/officeDocument/2006/relationships/hyperlink" Target="https://support.office.com/en-us/article/chat-in-microsoft-teams-f3a917cb-1a83-42b2-a097-0678298703bb?ui=en-US&amp;rs=en-US&amp;ad=US#ID0EAABAAA=Group_chats" TargetMode="External"/><Relationship Id="rId9" Type="http://schemas.openxmlformats.org/officeDocument/2006/relationships/hyperlink" Target="https://support.office.com/en-us/article/Set-your-status-message-in-Teams-22e02023-3840-40c7-b701-6676821aeab3" TargetMode="External"/><Relationship Id="rId14" Type="http://schemas.openxmlformats.org/officeDocument/2006/relationships/image" Target="../media/image47.svg"/></Relationships>
</file>

<file path=ppt/diagrams/_rels/drawing5.xml.rels><?xml version="1.0" encoding="UTF-8" standalone="yes"?>
<Relationships xmlns="http://schemas.openxmlformats.org/package/2006/relationships"><Relationship Id="rId3" Type="http://schemas.openxmlformats.org/officeDocument/2006/relationships/hyperlink" Target="https://support.office.com/en-us/article/take-meeting-notes-in-teams-3eadf032-0ef8-4d60-9e21-0691d317d103" TargetMode="External"/><Relationship Id="rId2" Type="http://schemas.openxmlformats.org/officeDocument/2006/relationships/hyperlink" Target="https://support.office.com/en-us/article/share-content-in-a-meeting-in-teams-fcc2bf59-aecd-4481-8f99-ce55dd836ce8" TargetMode="External"/><Relationship Id="rId1" Type="http://schemas.openxmlformats.org/officeDocument/2006/relationships/hyperlink" Target="https://support.office.com/en-us/article/Blur-your-background-in-a-Teams-meeting-f77a2381-443a-499d-825e-509a140f4780" TargetMode="External"/></Relationships>
</file>

<file path=ppt/diagrams/_rels/drawing50.xml.rels><?xml version="1.0" encoding="UTF-8" standalone="yes"?>
<Relationships xmlns="http://schemas.openxmlformats.org/package/2006/relationships"><Relationship Id="rId3" Type="http://schemas.openxmlformats.org/officeDocument/2006/relationships/hyperlink" Target="https://support.office.com/en-us/article/take-meeting-notes-in-teams-3eadf032-0ef8-4d60-9e21-0691d317d103" TargetMode="External"/><Relationship Id="rId2" Type="http://schemas.openxmlformats.org/officeDocument/2006/relationships/hyperlink" Target="https://support.office.com/en-us/article/share-content-in-a-meeting-in-teams-fcc2bf59-aecd-4481-8f99-ce55dd836ce8" TargetMode="External"/><Relationship Id="rId1" Type="http://schemas.openxmlformats.org/officeDocument/2006/relationships/hyperlink" Target="https://support.office.com/en-us/article/Blur-your-background-in-a-Teams-meeting-f77a2381-443a-499d-825e-509a140f4780" TargetMode="External"/></Relationships>
</file>

<file path=ppt/diagrams/_rels/drawing6.xml.rels><?xml version="1.0" encoding="UTF-8" standalone="yes"?>
<Relationships xmlns="http://schemas.openxmlformats.org/package/2006/relationships"><Relationship Id="rId8" Type="http://schemas.openxmlformats.org/officeDocument/2006/relationships/hyperlink" Target="https://support.office.com/en-us/article/share-an-outlook-calendar-with-other-people-353ed2c1-3ec5-449d-8c73-6931a0adab88" TargetMode="External"/><Relationship Id="rId3" Type="http://schemas.openxmlformats.org/officeDocument/2006/relationships/hyperlink" Target="https://support.office.com/en-us/article/take-meeting-notes-in-teams-3eadf032-0ef8-4d60-9e21-0691d317d103" TargetMode="External"/><Relationship Id="rId7" Type="http://schemas.openxmlformats.org/officeDocument/2006/relationships/hyperlink" Target="https://support.office.com/en-us/article/findtime-ec8304aa-e2a2-4cca-ae4c-5d4d0b4b7dc5" TargetMode="External"/><Relationship Id="rId2" Type="http://schemas.openxmlformats.org/officeDocument/2006/relationships/hyperlink" Target="https://support.office.com/en-us/article/play-and-share-a-meeting-recording-in-teams-7d7e5dc5-9ae4-4b94-8589-27496037e8fa" TargetMode="External"/><Relationship Id="rId1" Type="http://schemas.openxmlformats.org/officeDocument/2006/relationships/hyperlink" Target="https://support.office.com/en-us/article/add-and-use-a-planner-tab-in-teams-83302f43-f821-47d0-8181-921c36437e22" TargetMode="External"/><Relationship Id="rId6" Type="http://schemas.openxmlformats.org/officeDocument/2006/relationships/hyperlink" Target="https://support.office.com/en-us/article/participate-in-a-meeting-from-the-teams-mobile-app-d275c769-7dd6-470d-bb97-44a26b82aa07" TargetMode="External"/><Relationship Id="rId5" Type="http://schemas.openxmlformats.org/officeDocument/2006/relationships/hyperlink" Target="https://support.office.com/en-us/article/record-a-meeting-in-teams-34dfbe7f-b07d-4a27-b4c6-de62f1348c24" TargetMode="External"/><Relationship Id="rId4" Type="http://schemas.openxmlformats.org/officeDocument/2006/relationships/hyperlink" Target="https://support.office.com/en-us/article/share-content-in-a-meeting-in-teams-fcc2bf59-aecd-4481-8f99-ce55dd836ce8" TargetMode="External"/></Relationships>
</file>

<file path=ppt/diagrams/_rels/drawing7.xml.rels><?xml version="1.0" encoding="UTF-8" standalone="yes"?>
<Relationships xmlns="http://schemas.openxmlformats.org/package/2006/relationships"><Relationship Id="rId3" Type="http://schemas.openxmlformats.org/officeDocument/2006/relationships/hyperlink" Target="https://docs.microsoft.com/en-us/stream/" TargetMode="External"/><Relationship Id="rId2" Type="http://schemas.openxmlformats.org/officeDocument/2006/relationships/hyperlink" Target="https://support.office.com/en-us/forms" TargetMode="External"/><Relationship Id="rId1" Type="http://schemas.openxmlformats.org/officeDocument/2006/relationships/hyperlink" Target="https://support.office.com/en-us/article/play-and-share-a-meeting-recording-in-teams-7d7e5dc5-9ae4-4b94-8589-27496037e8fa" TargetMode="External"/><Relationship Id="rId6" Type="http://schemas.openxmlformats.org/officeDocument/2006/relationships/hyperlink" Target="https://support.office.com/en-us/article/record-a-meeting-in-teams-34dfbe7f-b07d-4a27-b4c6-de62f1348c24" TargetMode="External"/><Relationship Id="rId5" Type="http://schemas.openxmlformats.org/officeDocument/2006/relationships/hyperlink" Target="https://support.office.com/en-us/article/whiteboard-in-a-teams-meeting-d9210aa2-876a-40f0-8ca0-5deb2fc11ca6" TargetMode="External"/><Relationship Id="rId4" Type="http://schemas.openxmlformats.org/officeDocument/2006/relationships/hyperlink" Target="https://support.office.com/en-us/article/share-content-in-a-meeting-in-teams-fcc2bf59-aecd-4481-8f99-ce55dd836ce8" TargetMode="External"/></Relationships>
</file>

<file path=ppt/diagrams/_rels/drawing70.xml.rels><?xml version="1.0" encoding="UTF-8" standalone="yes"?>
<Relationships xmlns="http://schemas.openxmlformats.org/package/2006/relationships"><Relationship Id="rId3" Type="http://schemas.openxmlformats.org/officeDocument/2006/relationships/hyperlink" Target="https://docs.microsoft.com/en-us/stream/" TargetMode="External"/><Relationship Id="rId2" Type="http://schemas.openxmlformats.org/officeDocument/2006/relationships/hyperlink" Target="https://support.office.com/en-us/forms" TargetMode="External"/><Relationship Id="rId1" Type="http://schemas.openxmlformats.org/officeDocument/2006/relationships/hyperlink" Target="https://support.office.com/en-us/article/play-and-share-a-meeting-recording-in-teams-7d7e5dc5-9ae4-4b94-8589-27496037e8fa" TargetMode="External"/><Relationship Id="rId6" Type="http://schemas.openxmlformats.org/officeDocument/2006/relationships/hyperlink" Target="https://support.office.com/en-us/article/record-a-meeting-in-teams-34dfbe7f-b07d-4a27-b4c6-de62f1348c24" TargetMode="External"/><Relationship Id="rId5" Type="http://schemas.openxmlformats.org/officeDocument/2006/relationships/hyperlink" Target="https://support.office.com/en-us/article/whiteboard-in-a-teams-meeting-d9210aa2-876a-40f0-8ca0-5deb2fc11ca6" TargetMode="External"/><Relationship Id="rId4" Type="http://schemas.openxmlformats.org/officeDocument/2006/relationships/hyperlink" Target="https://support.office.com/en-us/article/share-content-in-a-meeting-in-teams-fcc2bf59-aecd-4481-8f99-ce55dd836ce8" TargetMode="External"/></Relationships>
</file>

<file path=ppt/diagrams/_rels/drawing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1E955-DCF6-41DF-B2F9-9C8750EEF959}"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A04B90-D66B-40DC-A044-09AAF27E3F44}">
      <dgm:prSet/>
      <dgm:spPr/>
      <dgm:t>
        <a:bodyPr/>
        <a:lstStyle/>
        <a:p>
          <a:pPr>
            <a:defRPr cap="all"/>
          </a:pPr>
          <a:r>
            <a:rPr lang="en-US"/>
            <a:t>Ready – Ready your environment and Mobile User’s Device</a:t>
          </a:r>
        </a:p>
      </dgm:t>
    </dgm:pt>
    <dgm:pt modelId="{67C7E22C-0DF3-4586-8FE7-86257D1D2226}" type="parTrans" cxnId="{72442E7A-84DD-4E55-B189-20416CF99570}">
      <dgm:prSet/>
      <dgm:spPr/>
      <dgm:t>
        <a:bodyPr/>
        <a:lstStyle/>
        <a:p>
          <a:endParaRPr lang="en-US"/>
        </a:p>
      </dgm:t>
    </dgm:pt>
    <dgm:pt modelId="{0760078E-AEAA-401E-B9DB-1FC42DCE79C1}" type="sibTrans" cxnId="{72442E7A-84DD-4E55-B189-20416CF99570}">
      <dgm:prSet/>
      <dgm:spPr/>
      <dgm:t>
        <a:bodyPr/>
        <a:lstStyle/>
        <a:p>
          <a:endParaRPr lang="en-US"/>
        </a:p>
      </dgm:t>
    </dgm:pt>
    <dgm:pt modelId="{C183727B-49FC-49EE-A6C7-7A1ED40FB6E6}">
      <dgm:prSet/>
      <dgm:spPr/>
      <dgm:t>
        <a:bodyPr/>
        <a:lstStyle/>
        <a:p>
          <a:pPr>
            <a:defRPr cap="all"/>
          </a:pPr>
          <a:r>
            <a:rPr lang="en-US"/>
            <a:t>Communicate - Communicate remote work guidance to your employees </a:t>
          </a:r>
        </a:p>
      </dgm:t>
    </dgm:pt>
    <dgm:pt modelId="{950D52DF-F599-4439-BBF3-0D1A58608E96}" type="parTrans" cxnId="{9FA18ECA-66EE-4703-8B78-A41B8C8BEB0D}">
      <dgm:prSet/>
      <dgm:spPr/>
      <dgm:t>
        <a:bodyPr/>
        <a:lstStyle/>
        <a:p>
          <a:endParaRPr lang="en-US"/>
        </a:p>
      </dgm:t>
    </dgm:pt>
    <dgm:pt modelId="{DA06488D-9A4A-4343-9545-C5E526F2B181}" type="sibTrans" cxnId="{9FA18ECA-66EE-4703-8B78-A41B8C8BEB0D}">
      <dgm:prSet/>
      <dgm:spPr/>
      <dgm:t>
        <a:bodyPr/>
        <a:lstStyle/>
        <a:p>
          <a:endParaRPr lang="en-US"/>
        </a:p>
      </dgm:t>
    </dgm:pt>
    <dgm:pt modelId="{60B04D8D-4A9E-468B-9C34-FC4B378B4964}">
      <dgm:prSet/>
      <dgm:spPr/>
      <dgm:t>
        <a:bodyPr/>
        <a:lstStyle/>
        <a:p>
          <a:pPr>
            <a:defRPr cap="all"/>
          </a:pPr>
          <a:r>
            <a:rPr lang="en-US"/>
            <a:t>Train - Provide user guides and training contents</a:t>
          </a:r>
        </a:p>
      </dgm:t>
    </dgm:pt>
    <dgm:pt modelId="{C8841928-E25E-4732-9E92-1437191DB1CC}" type="parTrans" cxnId="{ADCEE2CD-A9DE-41E6-AB3F-3E52F283091B}">
      <dgm:prSet/>
      <dgm:spPr/>
      <dgm:t>
        <a:bodyPr/>
        <a:lstStyle/>
        <a:p>
          <a:endParaRPr lang="en-US"/>
        </a:p>
      </dgm:t>
    </dgm:pt>
    <dgm:pt modelId="{AC6ECB61-5054-454E-83BD-643E9BCBFE13}" type="sibTrans" cxnId="{ADCEE2CD-A9DE-41E6-AB3F-3E52F283091B}">
      <dgm:prSet/>
      <dgm:spPr/>
      <dgm:t>
        <a:bodyPr/>
        <a:lstStyle/>
        <a:p>
          <a:endParaRPr lang="en-US"/>
        </a:p>
      </dgm:t>
    </dgm:pt>
    <dgm:pt modelId="{43E44AFB-BA67-4BF2-97BC-686EF39CD226}">
      <dgm:prSet/>
      <dgm:spPr/>
      <dgm:t>
        <a:bodyPr/>
        <a:lstStyle/>
        <a:p>
          <a:pPr>
            <a:defRPr cap="all"/>
          </a:pPr>
          <a:r>
            <a:rPr lang="en-US"/>
            <a:t>Change - Start using Teams to change the way you work</a:t>
          </a:r>
        </a:p>
      </dgm:t>
    </dgm:pt>
    <dgm:pt modelId="{47684498-6E75-4FB1-BB1A-7A2CED56DE5D}" type="parTrans" cxnId="{49B28725-CC21-4F34-8A21-543A38FDA1EF}">
      <dgm:prSet/>
      <dgm:spPr/>
      <dgm:t>
        <a:bodyPr/>
        <a:lstStyle/>
        <a:p>
          <a:endParaRPr lang="en-US"/>
        </a:p>
      </dgm:t>
    </dgm:pt>
    <dgm:pt modelId="{8838CEED-4B01-4811-95F8-5C247F99D1F3}" type="sibTrans" cxnId="{49B28725-CC21-4F34-8A21-543A38FDA1EF}">
      <dgm:prSet/>
      <dgm:spPr/>
      <dgm:t>
        <a:bodyPr/>
        <a:lstStyle/>
        <a:p>
          <a:endParaRPr lang="en-US"/>
        </a:p>
      </dgm:t>
    </dgm:pt>
    <dgm:pt modelId="{17B2291C-185C-4D85-BCCD-906CDC902681}" type="pres">
      <dgm:prSet presAssocID="{C6D1E955-DCF6-41DF-B2F9-9C8750EEF959}" presName="root" presStyleCnt="0">
        <dgm:presLayoutVars>
          <dgm:dir/>
          <dgm:resizeHandles val="exact"/>
        </dgm:presLayoutVars>
      </dgm:prSet>
      <dgm:spPr/>
    </dgm:pt>
    <dgm:pt modelId="{0401323C-4CFE-4B1B-8E29-95F990C0EFE9}" type="pres">
      <dgm:prSet presAssocID="{BDA04B90-D66B-40DC-A044-09AAF27E3F44}" presName="compNode" presStyleCnt="0"/>
      <dgm:spPr/>
    </dgm:pt>
    <dgm:pt modelId="{D24F5166-BA32-497D-8687-9F029059740D}" type="pres">
      <dgm:prSet presAssocID="{BDA04B90-D66B-40DC-A044-09AAF27E3F44}" presName="iconBgRect" presStyleLbl="bgShp" presStyleIdx="0" presStyleCnt="4"/>
      <dgm:spPr/>
    </dgm:pt>
    <dgm:pt modelId="{90324488-0038-4353-9930-C03AFCB15CA0}" type="pres">
      <dgm:prSet presAssocID="{BDA04B90-D66B-40DC-A044-09AAF27E3F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E118D7B7-0BFE-4CB5-A9D6-A4FB47BD66DD}" type="pres">
      <dgm:prSet presAssocID="{BDA04B90-D66B-40DC-A044-09AAF27E3F44}" presName="spaceRect" presStyleCnt="0"/>
      <dgm:spPr/>
    </dgm:pt>
    <dgm:pt modelId="{AEDFB198-9D2E-47E0-B045-8903B9AA1D79}" type="pres">
      <dgm:prSet presAssocID="{BDA04B90-D66B-40DC-A044-09AAF27E3F44}" presName="textRect" presStyleLbl="revTx" presStyleIdx="0" presStyleCnt="4">
        <dgm:presLayoutVars>
          <dgm:chMax val="1"/>
          <dgm:chPref val="1"/>
        </dgm:presLayoutVars>
      </dgm:prSet>
      <dgm:spPr/>
    </dgm:pt>
    <dgm:pt modelId="{57563FA9-D9CA-450D-86A6-04917DB7C378}" type="pres">
      <dgm:prSet presAssocID="{0760078E-AEAA-401E-B9DB-1FC42DCE79C1}" presName="sibTrans" presStyleCnt="0"/>
      <dgm:spPr/>
    </dgm:pt>
    <dgm:pt modelId="{D917C0FA-6492-4063-9717-1A9F4E3EAA59}" type="pres">
      <dgm:prSet presAssocID="{C183727B-49FC-49EE-A6C7-7A1ED40FB6E6}" presName="compNode" presStyleCnt="0"/>
      <dgm:spPr/>
    </dgm:pt>
    <dgm:pt modelId="{F3D70D7C-0D1A-4844-83B4-4D23F7CD705C}" type="pres">
      <dgm:prSet presAssocID="{C183727B-49FC-49EE-A6C7-7A1ED40FB6E6}" presName="iconBgRect" presStyleLbl="bgShp" presStyleIdx="1" presStyleCnt="4"/>
      <dgm:spPr/>
    </dgm:pt>
    <dgm:pt modelId="{D492AC78-1E10-4743-AFA7-4A4D853283B0}" type="pres">
      <dgm:prSet presAssocID="{C183727B-49FC-49EE-A6C7-7A1ED40FB6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A8EFD618-F72F-4E60-B873-FC38531C039E}" type="pres">
      <dgm:prSet presAssocID="{C183727B-49FC-49EE-A6C7-7A1ED40FB6E6}" presName="spaceRect" presStyleCnt="0"/>
      <dgm:spPr/>
    </dgm:pt>
    <dgm:pt modelId="{F79757C6-302D-4D93-A540-B8715FAA794F}" type="pres">
      <dgm:prSet presAssocID="{C183727B-49FC-49EE-A6C7-7A1ED40FB6E6}" presName="textRect" presStyleLbl="revTx" presStyleIdx="1" presStyleCnt="4">
        <dgm:presLayoutVars>
          <dgm:chMax val="1"/>
          <dgm:chPref val="1"/>
        </dgm:presLayoutVars>
      </dgm:prSet>
      <dgm:spPr/>
    </dgm:pt>
    <dgm:pt modelId="{F9EC67DF-60FD-4AEB-9942-857434418D03}" type="pres">
      <dgm:prSet presAssocID="{DA06488D-9A4A-4343-9545-C5E526F2B181}" presName="sibTrans" presStyleCnt="0"/>
      <dgm:spPr/>
    </dgm:pt>
    <dgm:pt modelId="{03E0F1FF-D26D-4773-B4B9-B0E092EA06AB}" type="pres">
      <dgm:prSet presAssocID="{60B04D8D-4A9E-468B-9C34-FC4B378B4964}" presName="compNode" presStyleCnt="0"/>
      <dgm:spPr/>
    </dgm:pt>
    <dgm:pt modelId="{DED25A3A-13D8-4D51-B17A-422330FD6F1F}" type="pres">
      <dgm:prSet presAssocID="{60B04D8D-4A9E-468B-9C34-FC4B378B4964}" presName="iconBgRect" presStyleLbl="bgShp" presStyleIdx="2" presStyleCnt="4"/>
      <dgm:spPr/>
    </dgm:pt>
    <dgm:pt modelId="{5FE1C5FD-A4F5-4058-93D1-C978D9B7DF40}" type="pres">
      <dgm:prSet presAssocID="{60B04D8D-4A9E-468B-9C34-FC4B378B49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79FD4B16-BA24-4F79-8402-FC6F30217A2F}" type="pres">
      <dgm:prSet presAssocID="{60B04D8D-4A9E-468B-9C34-FC4B378B4964}" presName="spaceRect" presStyleCnt="0"/>
      <dgm:spPr/>
    </dgm:pt>
    <dgm:pt modelId="{E0F7645B-8854-4757-857F-29532181AA4E}" type="pres">
      <dgm:prSet presAssocID="{60B04D8D-4A9E-468B-9C34-FC4B378B4964}" presName="textRect" presStyleLbl="revTx" presStyleIdx="2" presStyleCnt="4">
        <dgm:presLayoutVars>
          <dgm:chMax val="1"/>
          <dgm:chPref val="1"/>
        </dgm:presLayoutVars>
      </dgm:prSet>
      <dgm:spPr/>
    </dgm:pt>
    <dgm:pt modelId="{101F4AE6-BD5E-4A24-AC50-152D56B9A9AF}" type="pres">
      <dgm:prSet presAssocID="{AC6ECB61-5054-454E-83BD-643E9BCBFE13}" presName="sibTrans" presStyleCnt="0"/>
      <dgm:spPr/>
    </dgm:pt>
    <dgm:pt modelId="{DB6353EE-9F94-43D8-8011-128322477A18}" type="pres">
      <dgm:prSet presAssocID="{43E44AFB-BA67-4BF2-97BC-686EF39CD226}" presName="compNode" presStyleCnt="0"/>
      <dgm:spPr/>
    </dgm:pt>
    <dgm:pt modelId="{FADB7387-5F4B-4821-8793-1CECFA7C7B65}" type="pres">
      <dgm:prSet presAssocID="{43E44AFB-BA67-4BF2-97BC-686EF39CD226}" presName="iconBgRect" presStyleLbl="bgShp" presStyleIdx="3" presStyleCnt="4"/>
      <dgm:spPr/>
    </dgm:pt>
    <dgm:pt modelId="{A5E3B9D3-60A4-474A-BE18-A4C5D5930AD6}" type="pres">
      <dgm:prSet presAssocID="{43E44AFB-BA67-4BF2-97BC-686EF39CD2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32D9F6EF-9C75-48DB-8AEE-23BC47C0AE64}" type="pres">
      <dgm:prSet presAssocID="{43E44AFB-BA67-4BF2-97BC-686EF39CD226}" presName="spaceRect" presStyleCnt="0"/>
      <dgm:spPr/>
    </dgm:pt>
    <dgm:pt modelId="{AD9DFB7E-9137-4720-9751-A68F2CFD7DB9}" type="pres">
      <dgm:prSet presAssocID="{43E44AFB-BA67-4BF2-97BC-686EF39CD226}" presName="textRect" presStyleLbl="revTx" presStyleIdx="3" presStyleCnt="4">
        <dgm:presLayoutVars>
          <dgm:chMax val="1"/>
          <dgm:chPref val="1"/>
        </dgm:presLayoutVars>
      </dgm:prSet>
      <dgm:spPr/>
    </dgm:pt>
  </dgm:ptLst>
  <dgm:cxnLst>
    <dgm:cxn modelId="{D9DDA908-4EAD-4F1E-A4C2-33237B60BAB6}" type="presOf" srcId="{60B04D8D-4A9E-468B-9C34-FC4B378B4964}" destId="{E0F7645B-8854-4757-857F-29532181AA4E}" srcOrd="0" destOrd="0" presId="urn:microsoft.com/office/officeart/2018/5/layout/IconCircleLabelList"/>
    <dgm:cxn modelId="{49B28725-CC21-4F34-8A21-543A38FDA1EF}" srcId="{C6D1E955-DCF6-41DF-B2F9-9C8750EEF959}" destId="{43E44AFB-BA67-4BF2-97BC-686EF39CD226}" srcOrd="3" destOrd="0" parTransId="{47684498-6E75-4FB1-BB1A-7A2CED56DE5D}" sibTransId="{8838CEED-4B01-4811-95F8-5C247F99D1F3}"/>
    <dgm:cxn modelId="{E9C56E55-0316-4CA9-B2F0-087F05B53185}" type="presOf" srcId="{BDA04B90-D66B-40DC-A044-09AAF27E3F44}" destId="{AEDFB198-9D2E-47E0-B045-8903B9AA1D79}" srcOrd="0" destOrd="0" presId="urn:microsoft.com/office/officeart/2018/5/layout/IconCircleLabelList"/>
    <dgm:cxn modelId="{72442E7A-84DD-4E55-B189-20416CF99570}" srcId="{C6D1E955-DCF6-41DF-B2F9-9C8750EEF959}" destId="{BDA04B90-D66B-40DC-A044-09AAF27E3F44}" srcOrd="0" destOrd="0" parTransId="{67C7E22C-0DF3-4586-8FE7-86257D1D2226}" sibTransId="{0760078E-AEAA-401E-B9DB-1FC42DCE79C1}"/>
    <dgm:cxn modelId="{CC0FD192-4F7D-4248-B90F-990734DE7EE4}" type="presOf" srcId="{C6D1E955-DCF6-41DF-B2F9-9C8750EEF959}" destId="{17B2291C-185C-4D85-BCCD-906CDC902681}" srcOrd="0" destOrd="0" presId="urn:microsoft.com/office/officeart/2018/5/layout/IconCircleLabelList"/>
    <dgm:cxn modelId="{9FA18ECA-66EE-4703-8B78-A41B8C8BEB0D}" srcId="{C6D1E955-DCF6-41DF-B2F9-9C8750EEF959}" destId="{C183727B-49FC-49EE-A6C7-7A1ED40FB6E6}" srcOrd="1" destOrd="0" parTransId="{950D52DF-F599-4439-BBF3-0D1A58608E96}" sibTransId="{DA06488D-9A4A-4343-9545-C5E526F2B181}"/>
    <dgm:cxn modelId="{ADCEE2CD-A9DE-41E6-AB3F-3E52F283091B}" srcId="{C6D1E955-DCF6-41DF-B2F9-9C8750EEF959}" destId="{60B04D8D-4A9E-468B-9C34-FC4B378B4964}" srcOrd="2" destOrd="0" parTransId="{C8841928-E25E-4732-9E92-1437191DB1CC}" sibTransId="{AC6ECB61-5054-454E-83BD-643E9BCBFE13}"/>
    <dgm:cxn modelId="{50FED3D6-BDA2-44D9-A076-250B69104BBD}" type="presOf" srcId="{43E44AFB-BA67-4BF2-97BC-686EF39CD226}" destId="{AD9DFB7E-9137-4720-9751-A68F2CFD7DB9}" srcOrd="0" destOrd="0" presId="urn:microsoft.com/office/officeart/2018/5/layout/IconCircleLabelList"/>
    <dgm:cxn modelId="{E805F8E3-3FFF-41D3-9A20-EB7D34FCB31F}" type="presOf" srcId="{C183727B-49FC-49EE-A6C7-7A1ED40FB6E6}" destId="{F79757C6-302D-4D93-A540-B8715FAA794F}" srcOrd="0" destOrd="0" presId="urn:microsoft.com/office/officeart/2018/5/layout/IconCircleLabelList"/>
    <dgm:cxn modelId="{A49ABFD2-9A37-49AF-8CAF-CB4CD49549BD}" type="presParOf" srcId="{17B2291C-185C-4D85-BCCD-906CDC902681}" destId="{0401323C-4CFE-4B1B-8E29-95F990C0EFE9}" srcOrd="0" destOrd="0" presId="urn:microsoft.com/office/officeart/2018/5/layout/IconCircleLabelList"/>
    <dgm:cxn modelId="{2C321BF3-DC06-4AC6-87C6-9F16B755F224}" type="presParOf" srcId="{0401323C-4CFE-4B1B-8E29-95F990C0EFE9}" destId="{D24F5166-BA32-497D-8687-9F029059740D}" srcOrd="0" destOrd="0" presId="urn:microsoft.com/office/officeart/2018/5/layout/IconCircleLabelList"/>
    <dgm:cxn modelId="{4B8381A2-DCE0-44D2-8384-985B4D5D3284}" type="presParOf" srcId="{0401323C-4CFE-4B1B-8E29-95F990C0EFE9}" destId="{90324488-0038-4353-9930-C03AFCB15CA0}" srcOrd="1" destOrd="0" presId="urn:microsoft.com/office/officeart/2018/5/layout/IconCircleLabelList"/>
    <dgm:cxn modelId="{FD5A88F0-FFD3-421C-A2AD-7E4E59C300CA}" type="presParOf" srcId="{0401323C-4CFE-4B1B-8E29-95F990C0EFE9}" destId="{E118D7B7-0BFE-4CB5-A9D6-A4FB47BD66DD}" srcOrd="2" destOrd="0" presId="urn:microsoft.com/office/officeart/2018/5/layout/IconCircleLabelList"/>
    <dgm:cxn modelId="{B5C69061-F667-448B-8877-7525AD55B806}" type="presParOf" srcId="{0401323C-4CFE-4B1B-8E29-95F990C0EFE9}" destId="{AEDFB198-9D2E-47E0-B045-8903B9AA1D79}" srcOrd="3" destOrd="0" presId="urn:microsoft.com/office/officeart/2018/5/layout/IconCircleLabelList"/>
    <dgm:cxn modelId="{DFBADB8B-270A-4BBB-95C3-A5ADABD01B67}" type="presParOf" srcId="{17B2291C-185C-4D85-BCCD-906CDC902681}" destId="{57563FA9-D9CA-450D-86A6-04917DB7C378}" srcOrd="1" destOrd="0" presId="urn:microsoft.com/office/officeart/2018/5/layout/IconCircleLabelList"/>
    <dgm:cxn modelId="{139C2135-D9D9-48EF-BC41-EC23F70C25D0}" type="presParOf" srcId="{17B2291C-185C-4D85-BCCD-906CDC902681}" destId="{D917C0FA-6492-4063-9717-1A9F4E3EAA59}" srcOrd="2" destOrd="0" presId="urn:microsoft.com/office/officeart/2018/5/layout/IconCircleLabelList"/>
    <dgm:cxn modelId="{C9DC65F9-183A-480D-96A5-8EAB09F31301}" type="presParOf" srcId="{D917C0FA-6492-4063-9717-1A9F4E3EAA59}" destId="{F3D70D7C-0D1A-4844-83B4-4D23F7CD705C}" srcOrd="0" destOrd="0" presId="urn:microsoft.com/office/officeart/2018/5/layout/IconCircleLabelList"/>
    <dgm:cxn modelId="{03494776-BB40-42E1-B1E9-972603ABABC1}" type="presParOf" srcId="{D917C0FA-6492-4063-9717-1A9F4E3EAA59}" destId="{D492AC78-1E10-4743-AFA7-4A4D853283B0}" srcOrd="1" destOrd="0" presId="urn:microsoft.com/office/officeart/2018/5/layout/IconCircleLabelList"/>
    <dgm:cxn modelId="{817FCB86-E23C-4869-9DCF-4867330DA38A}" type="presParOf" srcId="{D917C0FA-6492-4063-9717-1A9F4E3EAA59}" destId="{A8EFD618-F72F-4E60-B873-FC38531C039E}" srcOrd="2" destOrd="0" presId="urn:microsoft.com/office/officeart/2018/5/layout/IconCircleLabelList"/>
    <dgm:cxn modelId="{B9D1EE8F-26AA-49AF-8E04-C8EFBA152512}" type="presParOf" srcId="{D917C0FA-6492-4063-9717-1A9F4E3EAA59}" destId="{F79757C6-302D-4D93-A540-B8715FAA794F}" srcOrd="3" destOrd="0" presId="urn:microsoft.com/office/officeart/2018/5/layout/IconCircleLabelList"/>
    <dgm:cxn modelId="{AAD45BE5-8562-4C8D-9F14-04C2764F22BD}" type="presParOf" srcId="{17B2291C-185C-4D85-BCCD-906CDC902681}" destId="{F9EC67DF-60FD-4AEB-9942-857434418D03}" srcOrd="3" destOrd="0" presId="urn:microsoft.com/office/officeart/2018/5/layout/IconCircleLabelList"/>
    <dgm:cxn modelId="{9F056411-FE3E-4CED-BE1B-B337EB53678A}" type="presParOf" srcId="{17B2291C-185C-4D85-BCCD-906CDC902681}" destId="{03E0F1FF-D26D-4773-B4B9-B0E092EA06AB}" srcOrd="4" destOrd="0" presId="urn:microsoft.com/office/officeart/2018/5/layout/IconCircleLabelList"/>
    <dgm:cxn modelId="{36DFA15A-7831-441C-99DF-9539C11415C6}" type="presParOf" srcId="{03E0F1FF-D26D-4773-B4B9-B0E092EA06AB}" destId="{DED25A3A-13D8-4D51-B17A-422330FD6F1F}" srcOrd="0" destOrd="0" presId="urn:microsoft.com/office/officeart/2018/5/layout/IconCircleLabelList"/>
    <dgm:cxn modelId="{8E1DA2D2-FD71-456C-BC6B-B21893BFD997}" type="presParOf" srcId="{03E0F1FF-D26D-4773-B4B9-B0E092EA06AB}" destId="{5FE1C5FD-A4F5-4058-93D1-C978D9B7DF40}" srcOrd="1" destOrd="0" presId="urn:microsoft.com/office/officeart/2018/5/layout/IconCircleLabelList"/>
    <dgm:cxn modelId="{6631295E-4189-4C2E-A444-169E79B2C9AC}" type="presParOf" srcId="{03E0F1FF-D26D-4773-B4B9-B0E092EA06AB}" destId="{79FD4B16-BA24-4F79-8402-FC6F30217A2F}" srcOrd="2" destOrd="0" presId="urn:microsoft.com/office/officeart/2018/5/layout/IconCircleLabelList"/>
    <dgm:cxn modelId="{A3CC18FE-F48C-4DBE-81B7-8BA2B52A74BB}" type="presParOf" srcId="{03E0F1FF-D26D-4773-B4B9-B0E092EA06AB}" destId="{E0F7645B-8854-4757-857F-29532181AA4E}" srcOrd="3" destOrd="0" presId="urn:microsoft.com/office/officeart/2018/5/layout/IconCircleLabelList"/>
    <dgm:cxn modelId="{C3C6AB03-3045-405C-8FF2-CBA10F2F2B03}" type="presParOf" srcId="{17B2291C-185C-4D85-BCCD-906CDC902681}" destId="{101F4AE6-BD5E-4A24-AC50-152D56B9A9AF}" srcOrd="5" destOrd="0" presId="urn:microsoft.com/office/officeart/2018/5/layout/IconCircleLabelList"/>
    <dgm:cxn modelId="{07433C3B-216D-4B2B-A232-A3EEC73D509E}" type="presParOf" srcId="{17B2291C-185C-4D85-BCCD-906CDC902681}" destId="{DB6353EE-9F94-43D8-8011-128322477A18}" srcOrd="6" destOrd="0" presId="urn:microsoft.com/office/officeart/2018/5/layout/IconCircleLabelList"/>
    <dgm:cxn modelId="{77F351A0-CDF4-41C4-9BCE-9D9BF590713A}" type="presParOf" srcId="{DB6353EE-9F94-43D8-8011-128322477A18}" destId="{FADB7387-5F4B-4821-8793-1CECFA7C7B65}" srcOrd="0" destOrd="0" presId="urn:microsoft.com/office/officeart/2018/5/layout/IconCircleLabelList"/>
    <dgm:cxn modelId="{F08D36C8-B714-479D-B5C0-43E9A5F3E7EC}" type="presParOf" srcId="{DB6353EE-9F94-43D8-8011-128322477A18}" destId="{A5E3B9D3-60A4-474A-BE18-A4C5D5930AD6}" srcOrd="1" destOrd="0" presId="urn:microsoft.com/office/officeart/2018/5/layout/IconCircleLabelList"/>
    <dgm:cxn modelId="{A45AE64B-D0FB-4075-8458-F383488E5306}" type="presParOf" srcId="{DB6353EE-9F94-43D8-8011-128322477A18}" destId="{32D9F6EF-9C75-48DB-8AEE-23BC47C0AE64}" srcOrd="2" destOrd="0" presId="urn:microsoft.com/office/officeart/2018/5/layout/IconCircleLabelList"/>
    <dgm:cxn modelId="{C2AE43E2-1FED-4C72-9340-69E5D65008E5}" type="presParOf" srcId="{DB6353EE-9F94-43D8-8011-128322477A18}" destId="{AD9DFB7E-9137-4720-9751-A68F2CFD7DB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71A5AD2-D374-4D49-ADE5-14EEF6188A9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213411-7301-4512-B5BF-DCA966B4E0AE}">
      <dgm:prSet/>
      <dgm:spPr/>
      <dgm:t>
        <a:bodyPr/>
        <a:lstStyle/>
        <a:p>
          <a:r>
            <a:rPr lang="de-CH"/>
            <a:t>Define your own </a:t>
          </a:r>
          <a:r>
            <a:rPr lang="de-CH">
              <a:latin typeface="Avenir Next LT Pro"/>
            </a:rPr>
            <a:t>working</a:t>
          </a:r>
          <a:r>
            <a:rPr lang="de-CH"/>
            <a:t> </a:t>
          </a:r>
          <a:r>
            <a:rPr lang="de-CH">
              <a:latin typeface="Avenir Next LT Pro"/>
            </a:rPr>
            <a:t>rhythm</a:t>
          </a:r>
          <a:r>
            <a:rPr lang="de-CH"/>
            <a:t> and put it into your calendar</a:t>
          </a:r>
          <a:endParaRPr lang="en-US"/>
        </a:p>
      </dgm:t>
    </dgm:pt>
    <dgm:pt modelId="{22D1DC2A-1231-4202-821F-868D96B5577F}" type="parTrans" cxnId="{D7E1209D-5ABF-4FC2-A3CC-C1041A3F5360}">
      <dgm:prSet/>
      <dgm:spPr/>
      <dgm:t>
        <a:bodyPr/>
        <a:lstStyle/>
        <a:p>
          <a:endParaRPr lang="en-US"/>
        </a:p>
      </dgm:t>
    </dgm:pt>
    <dgm:pt modelId="{5BCFE7BD-8564-489A-BD61-EF582C7B4FEE}" type="sibTrans" cxnId="{D7E1209D-5ABF-4FC2-A3CC-C1041A3F5360}">
      <dgm:prSet/>
      <dgm:spPr/>
      <dgm:t>
        <a:bodyPr/>
        <a:lstStyle/>
        <a:p>
          <a:endParaRPr lang="en-US"/>
        </a:p>
      </dgm:t>
    </dgm:pt>
    <dgm:pt modelId="{8C10625F-376B-4D81-8B9B-E65977D3CF1F}">
      <dgm:prSet/>
      <dgm:spPr/>
      <dgm:t>
        <a:bodyPr/>
        <a:lstStyle/>
        <a:p>
          <a:r>
            <a:rPr lang="de-CH"/>
            <a:t>Try not to mix Living and working space (working in the kitchen)</a:t>
          </a:r>
          <a:endParaRPr lang="en-US"/>
        </a:p>
      </dgm:t>
    </dgm:pt>
    <dgm:pt modelId="{DAA70726-B895-4426-854E-344D582AC23B}" type="parTrans" cxnId="{377698F7-6610-4858-A168-3C66714BB13D}">
      <dgm:prSet/>
      <dgm:spPr/>
      <dgm:t>
        <a:bodyPr/>
        <a:lstStyle/>
        <a:p>
          <a:endParaRPr lang="en-US"/>
        </a:p>
      </dgm:t>
    </dgm:pt>
    <dgm:pt modelId="{09A6E4C4-DE79-43AC-96A0-B4A1C596D690}" type="sibTrans" cxnId="{377698F7-6610-4858-A168-3C66714BB13D}">
      <dgm:prSet/>
      <dgm:spPr/>
      <dgm:t>
        <a:bodyPr/>
        <a:lstStyle/>
        <a:p>
          <a:endParaRPr lang="en-US"/>
        </a:p>
      </dgm:t>
    </dgm:pt>
    <dgm:pt modelId="{909D4606-47F8-49C8-AAF9-705CCE9090F9}">
      <dgm:prSet/>
      <dgm:spPr/>
      <dgm:t>
        <a:bodyPr/>
        <a:lstStyle/>
        <a:p>
          <a:r>
            <a:rPr lang="de-CH"/>
            <a:t>Mute private / social apps</a:t>
          </a:r>
          <a:endParaRPr lang="en-US"/>
        </a:p>
      </dgm:t>
    </dgm:pt>
    <dgm:pt modelId="{DF4BB8C2-29F2-44D0-8524-6A57E84E2877}" type="parTrans" cxnId="{38198534-F5B1-4133-A507-7DBA08C5DD28}">
      <dgm:prSet/>
      <dgm:spPr/>
      <dgm:t>
        <a:bodyPr/>
        <a:lstStyle/>
        <a:p>
          <a:endParaRPr lang="en-US"/>
        </a:p>
      </dgm:t>
    </dgm:pt>
    <dgm:pt modelId="{B65BA489-A1BB-46CC-A611-62B7E4605E0B}" type="sibTrans" cxnId="{38198534-F5B1-4133-A507-7DBA08C5DD28}">
      <dgm:prSet/>
      <dgm:spPr/>
      <dgm:t>
        <a:bodyPr/>
        <a:lstStyle/>
        <a:p>
          <a:endParaRPr lang="en-US"/>
        </a:p>
      </dgm:t>
    </dgm:pt>
    <dgm:pt modelId="{4593C39A-7E23-4AA5-87EC-E3C8ECAB45B3}">
      <dgm:prSet/>
      <dgm:spPr/>
      <dgm:t>
        <a:bodyPr/>
        <a:lstStyle/>
        <a:p>
          <a:r>
            <a:rPr lang="de-CH"/>
            <a:t>Arrange a «</a:t>
          </a:r>
          <a:r>
            <a:rPr lang="de-CH">
              <a:latin typeface="Avenir Next LT Pro"/>
            </a:rPr>
            <a:t>quiet</a:t>
          </a:r>
          <a:r>
            <a:rPr lang="de-CH"/>
            <a:t> space» if you don’t live home alone. Discuss with co-occupants in advance</a:t>
          </a:r>
          <a:endParaRPr lang="en-US"/>
        </a:p>
      </dgm:t>
    </dgm:pt>
    <dgm:pt modelId="{D5A165E7-31E6-4D06-BA35-34517ECE8126}" type="parTrans" cxnId="{84B73E50-22BD-4B97-9C46-050763E50292}">
      <dgm:prSet/>
      <dgm:spPr/>
      <dgm:t>
        <a:bodyPr/>
        <a:lstStyle/>
        <a:p>
          <a:endParaRPr lang="en-US"/>
        </a:p>
      </dgm:t>
    </dgm:pt>
    <dgm:pt modelId="{6C21D710-AA81-4B21-B333-CFAEA72CB273}" type="sibTrans" cxnId="{84B73E50-22BD-4B97-9C46-050763E50292}">
      <dgm:prSet/>
      <dgm:spPr/>
      <dgm:t>
        <a:bodyPr/>
        <a:lstStyle/>
        <a:p>
          <a:endParaRPr lang="en-US"/>
        </a:p>
      </dgm:t>
    </dgm:pt>
    <dgm:pt modelId="{45F6E63A-9BA0-484A-AA56-66B8E9F86A46}">
      <dgm:prSet/>
      <dgm:spPr/>
      <dgm:t>
        <a:bodyPr/>
        <a:lstStyle/>
        <a:p>
          <a:r>
            <a:rPr lang="de-CH"/>
            <a:t>Plan home related chores (plumber visit, etc.) to non-office hours or a different day</a:t>
          </a:r>
          <a:endParaRPr lang="en-US"/>
        </a:p>
      </dgm:t>
    </dgm:pt>
    <dgm:pt modelId="{D53F3B5E-BC47-4CC3-B0D5-00702C324006}" type="parTrans" cxnId="{45554287-82F4-4DA3-B40D-2EC9DE590C2D}">
      <dgm:prSet/>
      <dgm:spPr/>
      <dgm:t>
        <a:bodyPr/>
        <a:lstStyle/>
        <a:p>
          <a:endParaRPr lang="de-CH"/>
        </a:p>
      </dgm:t>
    </dgm:pt>
    <dgm:pt modelId="{1D348BC3-91F9-4F77-A445-2B153459B2BA}" type="sibTrans" cxnId="{45554287-82F4-4DA3-B40D-2EC9DE590C2D}">
      <dgm:prSet/>
      <dgm:spPr/>
      <dgm:t>
        <a:bodyPr/>
        <a:lstStyle/>
        <a:p>
          <a:endParaRPr lang="de-CH"/>
        </a:p>
      </dgm:t>
    </dgm:pt>
    <dgm:pt modelId="{CF945CDE-710B-482D-B470-9003E053E2B7}" type="pres">
      <dgm:prSet presAssocID="{A71A5AD2-D374-4D49-ADE5-14EEF6188A92}" presName="root" presStyleCnt="0">
        <dgm:presLayoutVars>
          <dgm:dir/>
          <dgm:resizeHandles val="exact"/>
        </dgm:presLayoutVars>
      </dgm:prSet>
      <dgm:spPr/>
    </dgm:pt>
    <dgm:pt modelId="{CB615856-C8FD-43F0-B6B5-EA711AB22789}" type="pres">
      <dgm:prSet presAssocID="{5D213411-7301-4512-B5BF-DCA966B4E0AE}" presName="compNode" presStyleCnt="0"/>
      <dgm:spPr/>
    </dgm:pt>
    <dgm:pt modelId="{1C6E7F56-ED6E-42E0-90CA-D816F75F0601}" type="pres">
      <dgm:prSet presAssocID="{5D213411-7301-4512-B5BF-DCA966B4E0A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rtbeat"/>
        </a:ext>
      </dgm:extLst>
    </dgm:pt>
    <dgm:pt modelId="{5A0B6E25-83A7-4704-AB6C-B803F6EC8420}" type="pres">
      <dgm:prSet presAssocID="{5D213411-7301-4512-B5BF-DCA966B4E0AE}" presName="spaceRect" presStyleCnt="0"/>
      <dgm:spPr/>
    </dgm:pt>
    <dgm:pt modelId="{8A36330C-DAC7-40E1-BBB1-25210723AE24}" type="pres">
      <dgm:prSet presAssocID="{5D213411-7301-4512-B5BF-DCA966B4E0AE}" presName="textRect" presStyleLbl="revTx" presStyleIdx="0" presStyleCnt="5">
        <dgm:presLayoutVars>
          <dgm:chMax val="1"/>
          <dgm:chPref val="1"/>
        </dgm:presLayoutVars>
      </dgm:prSet>
      <dgm:spPr/>
    </dgm:pt>
    <dgm:pt modelId="{BB2014F4-9CCB-4C17-B5CA-BC7139544C5F}" type="pres">
      <dgm:prSet presAssocID="{5BCFE7BD-8564-489A-BD61-EF582C7B4FEE}" presName="sibTrans" presStyleCnt="0"/>
      <dgm:spPr/>
    </dgm:pt>
    <dgm:pt modelId="{D2A927CD-0FB7-4B37-B256-B86E957A6236}" type="pres">
      <dgm:prSet presAssocID="{8C10625F-376B-4D81-8B9B-E65977D3CF1F}" presName="compNode" presStyleCnt="0"/>
      <dgm:spPr/>
    </dgm:pt>
    <dgm:pt modelId="{151454AF-68CC-4498-AD63-A3EB18FCE9EE}" type="pres">
      <dgm:prSet presAssocID="{8C10625F-376B-4D81-8B9B-E65977D3CF1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ble and chairs"/>
        </a:ext>
      </dgm:extLst>
    </dgm:pt>
    <dgm:pt modelId="{456F0E3C-F748-4561-8B63-197ED9E61BF2}" type="pres">
      <dgm:prSet presAssocID="{8C10625F-376B-4D81-8B9B-E65977D3CF1F}" presName="spaceRect" presStyleCnt="0"/>
      <dgm:spPr/>
    </dgm:pt>
    <dgm:pt modelId="{72AEF2C0-EAB6-48FF-B290-10339B916295}" type="pres">
      <dgm:prSet presAssocID="{8C10625F-376B-4D81-8B9B-E65977D3CF1F}" presName="textRect" presStyleLbl="revTx" presStyleIdx="1" presStyleCnt="5">
        <dgm:presLayoutVars>
          <dgm:chMax val="1"/>
          <dgm:chPref val="1"/>
        </dgm:presLayoutVars>
      </dgm:prSet>
      <dgm:spPr/>
    </dgm:pt>
    <dgm:pt modelId="{CB8D7DCF-534A-4C20-8BBD-514B5DD3941B}" type="pres">
      <dgm:prSet presAssocID="{09A6E4C4-DE79-43AC-96A0-B4A1C596D690}" presName="sibTrans" presStyleCnt="0"/>
      <dgm:spPr/>
    </dgm:pt>
    <dgm:pt modelId="{4B703211-B6DE-4108-BFFD-777D976107AB}" type="pres">
      <dgm:prSet presAssocID="{909D4606-47F8-49C8-AAF9-705CCE9090F9}" presName="compNode" presStyleCnt="0"/>
      <dgm:spPr/>
    </dgm:pt>
    <dgm:pt modelId="{7AEE338D-4FC8-4AF1-BA61-114C3A3DCFC4}" type="pres">
      <dgm:prSet presAssocID="{909D4606-47F8-49C8-AAF9-705CCE9090F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ute ringer"/>
        </a:ext>
      </dgm:extLst>
    </dgm:pt>
    <dgm:pt modelId="{62A7F82C-AF39-4B69-9F92-8D62D3E4D790}" type="pres">
      <dgm:prSet presAssocID="{909D4606-47F8-49C8-AAF9-705CCE9090F9}" presName="spaceRect" presStyleCnt="0"/>
      <dgm:spPr/>
    </dgm:pt>
    <dgm:pt modelId="{EDDDD3CB-2C07-4FE5-A34E-88626C392A54}" type="pres">
      <dgm:prSet presAssocID="{909D4606-47F8-49C8-AAF9-705CCE9090F9}" presName="textRect" presStyleLbl="revTx" presStyleIdx="2" presStyleCnt="5">
        <dgm:presLayoutVars>
          <dgm:chMax val="1"/>
          <dgm:chPref val="1"/>
        </dgm:presLayoutVars>
      </dgm:prSet>
      <dgm:spPr/>
    </dgm:pt>
    <dgm:pt modelId="{6B880035-9000-4593-A15A-C47917A37A21}" type="pres">
      <dgm:prSet presAssocID="{B65BA489-A1BB-46CC-A611-62B7E4605E0B}" presName="sibTrans" presStyleCnt="0"/>
      <dgm:spPr/>
    </dgm:pt>
    <dgm:pt modelId="{C31BD153-E31A-46AF-8026-1D7899B9A7DB}" type="pres">
      <dgm:prSet presAssocID="{4593C39A-7E23-4AA5-87EC-E3C8ECAB45B3}" presName="compNode" presStyleCnt="0"/>
      <dgm:spPr/>
    </dgm:pt>
    <dgm:pt modelId="{96E40038-5D04-41DB-A262-3816762A5CBC}" type="pres">
      <dgm:prSet presAssocID="{4593C39A-7E23-4AA5-87EC-E3C8ECAB45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Family with two children"/>
        </a:ext>
      </dgm:extLst>
    </dgm:pt>
    <dgm:pt modelId="{8969CEBB-AABC-4E54-B4F9-973F278D7A72}" type="pres">
      <dgm:prSet presAssocID="{4593C39A-7E23-4AA5-87EC-E3C8ECAB45B3}" presName="spaceRect" presStyleCnt="0"/>
      <dgm:spPr/>
    </dgm:pt>
    <dgm:pt modelId="{5CB64DA9-C6C2-4DC2-9ADF-C2D698FF1F4E}" type="pres">
      <dgm:prSet presAssocID="{4593C39A-7E23-4AA5-87EC-E3C8ECAB45B3}" presName="textRect" presStyleLbl="revTx" presStyleIdx="3" presStyleCnt="5">
        <dgm:presLayoutVars>
          <dgm:chMax val="1"/>
          <dgm:chPref val="1"/>
        </dgm:presLayoutVars>
      </dgm:prSet>
      <dgm:spPr/>
    </dgm:pt>
    <dgm:pt modelId="{4F80FD3D-2380-4AFA-9944-BA6E52B4D509}" type="pres">
      <dgm:prSet presAssocID="{6C21D710-AA81-4B21-B333-CFAEA72CB273}" presName="sibTrans" presStyleCnt="0"/>
      <dgm:spPr/>
    </dgm:pt>
    <dgm:pt modelId="{DA2DCB02-1DC0-44FF-A01E-BC59703259DA}" type="pres">
      <dgm:prSet presAssocID="{45F6E63A-9BA0-484A-AA56-66B8E9F86A46}" presName="compNode" presStyleCnt="0"/>
      <dgm:spPr/>
    </dgm:pt>
    <dgm:pt modelId="{E3B71826-72EA-4269-99D6-018823FCE1E9}" type="pres">
      <dgm:prSet presAssocID="{45F6E63A-9BA0-484A-AA56-66B8E9F86A4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ools"/>
        </a:ext>
      </dgm:extLst>
    </dgm:pt>
    <dgm:pt modelId="{60BDE4C4-985E-427B-B15F-E2E7B0EA3DD3}" type="pres">
      <dgm:prSet presAssocID="{45F6E63A-9BA0-484A-AA56-66B8E9F86A46}" presName="spaceRect" presStyleCnt="0"/>
      <dgm:spPr/>
    </dgm:pt>
    <dgm:pt modelId="{9CEF6FF8-133C-495A-90B7-71808A5957DA}" type="pres">
      <dgm:prSet presAssocID="{45F6E63A-9BA0-484A-AA56-66B8E9F86A46}" presName="textRect" presStyleLbl="revTx" presStyleIdx="4" presStyleCnt="5">
        <dgm:presLayoutVars>
          <dgm:chMax val="1"/>
          <dgm:chPref val="1"/>
        </dgm:presLayoutVars>
      </dgm:prSet>
      <dgm:spPr/>
    </dgm:pt>
  </dgm:ptLst>
  <dgm:cxnLst>
    <dgm:cxn modelId="{7854BE31-62D6-4DD2-BA1D-0347CCC12D88}" type="presOf" srcId="{8C10625F-376B-4D81-8B9B-E65977D3CF1F}" destId="{72AEF2C0-EAB6-48FF-B290-10339B916295}" srcOrd="0" destOrd="0" presId="urn:microsoft.com/office/officeart/2018/2/layout/IconLabelList"/>
    <dgm:cxn modelId="{38198534-F5B1-4133-A507-7DBA08C5DD28}" srcId="{A71A5AD2-D374-4D49-ADE5-14EEF6188A92}" destId="{909D4606-47F8-49C8-AAF9-705CCE9090F9}" srcOrd="2" destOrd="0" parTransId="{DF4BB8C2-29F2-44D0-8524-6A57E84E2877}" sibTransId="{B65BA489-A1BB-46CC-A611-62B7E4605E0B}"/>
    <dgm:cxn modelId="{A6B14269-1F03-469C-906C-18D838A76DF1}" type="presOf" srcId="{A71A5AD2-D374-4D49-ADE5-14EEF6188A92}" destId="{CF945CDE-710B-482D-B470-9003E053E2B7}" srcOrd="0" destOrd="0" presId="urn:microsoft.com/office/officeart/2018/2/layout/IconLabelList"/>
    <dgm:cxn modelId="{945DE94E-C40E-4B0C-8A47-DC38C876A7D1}" type="presOf" srcId="{45F6E63A-9BA0-484A-AA56-66B8E9F86A46}" destId="{9CEF6FF8-133C-495A-90B7-71808A5957DA}" srcOrd="0" destOrd="0" presId="urn:microsoft.com/office/officeart/2018/2/layout/IconLabelList"/>
    <dgm:cxn modelId="{84B73E50-22BD-4B97-9C46-050763E50292}" srcId="{A71A5AD2-D374-4D49-ADE5-14EEF6188A92}" destId="{4593C39A-7E23-4AA5-87EC-E3C8ECAB45B3}" srcOrd="3" destOrd="0" parTransId="{D5A165E7-31E6-4D06-BA35-34517ECE8126}" sibTransId="{6C21D710-AA81-4B21-B333-CFAEA72CB273}"/>
    <dgm:cxn modelId="{7FE08454-CED6-4699-9BB8-EB0C76DF6C41}" type="presOf" srcId="{5D213411-7301-4512-B5BF-DCA966B4E0AE}" destId="{8A36330C-DAC7-40E1-BBB1-25210723AE24}" srcOrd="0" destOrd="0" presId="urn:microsoft.com/office/officeart/2018/2/layout/IconLabelList"/>
    <dgm:cxn modelId="{0FA7E27D-7E96-459A-944F-597B675EB191}" type="presOf" srcId="{4593C39A-7E23-4AA5-87EC-E3C8ECAB45B3}" destId="{5CB64DA9-C6C2-4DC2-9ADF-C2D698FF1F4E}" srcOrd="0" destOrd="0" presId="urn:microsoft.com/office/officeart/2018/2/layout/IconLabelList"/>
    <dgm:cxn modelId="{45554287-82F4-4DA3-B40D-2EC9DE590C2D}" srcId="{A71A5AD2-D374-4D49-ADE5-14EEF6188A92}" destId="{45F6E63A-9BA0-484A-AA56-66B8E9F86A46}" srcOrd="4" destOrd="0" parTransId="{D53F3B5E-BC47-4CC3-B0D5-00702C324006}" sibTransId="{1D348BC3-91F9-4F77-A445-2B153459B2BA}"/>
    <dgm:cxn modelId="{D7E1209D-5ABF-4FC2-A3CC-C1041A3F5360}" srcId="{A71A5AD2-D374-4D49-ADE5-14EEF6188A92}" destId="{5D213411-7301-4512-B5BF-DCA966B4E0AE}" srcOrd="0" destOrd="0" parTransId="{22D1DC2A-1231-4202-821F-868D96B5577F}" sibTransId="{5BCFE7BD-8564-489A-BD61-EF582C7B4FEE}"/>
    <dgm:cxn modelId="{36F23CAA-DC36-4F6F-9F56-A9C25E81E6E8}" type="presOf" srcId="{909D4606-47F8-49C8-AAF9-705CCE9090F9}" destId="{EDDDD3CB-2C07-4FE5-A34E-88626C392A54}" srcOrd="0" destOrd="0" presId="urn:microsoft.com/office/officeart/2018/2/layout/IconLabelList"/>
    <dgm:cxn modelId="{377698F7-6610-4858-A168-3C66714BB13D}" srcId="{A71A5AD2-D374-4D49-ADE5-14EEF6188A92}" destId="{8C10625F-376B-4D81-8B9B-E65977D3CF1F}" srcOrd="1" destOrd="0" parTransId="{DAA70726-B895-4426-854E-344D582AC23B}" sibTransId="{09A6E4C4-DE79-43AC-96A0-B4A1C596D690}"/>
    <dgm:cxn modelId="{108047FD-301A-4C9F-9E5F-FEA2016D7DB4}" type="presParOf" srcId="{CF945CDE-710B-482D-B470-9003E053E2B7}" destId="{CB615856-C8FD-43F0-B6B5-EA711AB22789}" srcOrd="0" destOrd="0" presId="urn:microsoft.com/office/officeart/2018/2/layout/IconLabelList"/>
    <dgm:cxn modelId="{93AFEBA6-3F98-4397-8683-EB9BFD0DEB63}" type="presParOf" srcId="{CB615856-C8FD-43F0-B6B5-EA711AB22789}" destId="{1C6E7F56-ED6E-42E0-90CA-D816F75F0601}" srcOrd="0" destOrd="0" presId="urn:microsoft.com/office/officeart/2018/2/layout/IconLabelList"/>
    <dgm:cxn modelId="{403B2F8C-A02E-41D7-A675-E66928FAACD3}" type="presParOf" srcId="{CB615856-C8FD-43F0-B6B5-EA711AB22789}" destId="{5A0B6E25-83A7-4704-AB6C-B803F6EC8420}" srcOrd="1" destOrd="0" presId="urn:microsoft.com/office/officeart/2018/2/layout/IconLabelList"/>
    <dgm:cxn modelId="{F03F39EB-3209-468A-9CC9-D4E7FA441EF7}" type="presParOf" srcId="{CB615856-C8FD-43F0-B6B5-EA711AB22789}" destId="{8A36330C-DAC7-40E1-BBB1-25210723AE24}" srcOrd="2" destOrd="0" presId="urn:microsoft.com/office/officeart/2018/2/layout/IconLabelList"/>
    <dgm:cxn modelId="{09DCAED1-5C40-4D82-877B-8C61CC33BD1A}" type="presParOf" srcId="{CF945CDE-710B-482D-B470-9003E053E2B7}" destId="{BB2014F4-9CCB-4C17-B5CA-BC7139544C5F}" srcOrd="1" destOrd="0" presId="urn:microsoft.com/office/officeart/2018/2/layout/IconLabelList"/>
    <dgm:cxn modelId="{026ED39A-308C-4780-95E2-3AC30D83013C}" type="presParOf" srcId="{CF945CDE-710B-482D-B470-9003E053E2B7}" destId="{D2A927CD-0FB7-4B37-B256-B86E957A6236}" srcOrd="2" destOrd="0" presId="urn:microsoft.com/office/officeart/2018/2/layout/IconLabelList"/>
    <dgm:cxn modelId="{4E191C26-878F-46EB-9128-A0F1FB5A38F3}" type="presParOf" srcId="{D2A927CD-0FB7-4B37-B256-B86E957A6236}" destId="{151454AF-68CC-4498-AD63-A3EB18FCE9EE}" srcOrd="0" destOrd="0" presId="urn:microsoft.com/office/officeart/2018/2/layout/IconLabelList"/>
    <dgm:cxn modelId="{BFE7861C-E4C0-4C99-A666-322282BE2F7A}" type="presParOf" srcId="{D2A927CD-0FB7-4B37-B256-B86E957A6236}" destId="{456F0E3C-F748-4561-8B63-197ED9E61BF2}" srcOrd="1" destOrd="0" presId="urn:microsoft.com/office/officeart/2018/2/layout/IconLabelList"/>
    <dgm:cxn modelId="{46AB387F-8ECB-46D4-99C2-59984668D4EA}" type="presParOf" srcId="{D2A927CD-0FB7-4B37-B256-B86E957A6236}" destId="{72AEF2C0-EAB6-48FF-B290-10339B916295}" srcOrd="2" destOrd="0" presId="urn:microsoft.com/office/officeart/2018/2/layout/IconLabelList"/>
    <dgm:cxn modelId="{44A11A94-AD29-442B-BC66-A82B71A5C482}" type="presParOf" srcId="{CF945CDE-710B-482D-B470-9003E053E2B7}" destId="{CB8D7DCF-534A-4C20-8BBD-514B5DD3941B}" srcOrd="3" destOrd="0" presId="urn:microsoft.com/office/officeart/2018/2/layout/IconLabelList"/>
    <dgm:cxn modelId="{B1DD08BE-24CD-4302-8D5A-EA79F28A9AC4}" type="presParOf" srcId="{CF945CDE-710B-482D-B470-9003E053E2B7}" destId="{4B703211-B6DE-4108-BFFD-777D976107AB}" srcOrd="4" destOrd="0" presId="urn:microsoft.com/office/officeart/2018/2/layout/IconLabelList"/>
    <dgm:cxn modelId="{B1BC81D2-F0BF-4093-A214-DD6B601DB997}" type="presParOf" srcId="{4B703211-B6DE-4108-BFFD-777D976107AB}" destId="{7AEE338D-4FC8-4AF1-BA61-114C3A3DCFC4}" srcOrd="0" destOrd="0" presId="urn:microsoft.com/office/officeart/2018/2/layout/IconLabelList"/>
    <dgm:cxn modelId="{B6223FA5-5F85-4943-8B33-6AF6F496258D}" type="presParOf" srcId="{4B703211-B6DE-4108-BFFD-777D976107AB}" destId="{62A7F82C-AF39-4B69-9F92-8D62D3E4D790}" srcOrd="1" destOrd="0" presId="urn:microsoft.com/office/officeart/2018/2/layout/IconLabelList"/>
    <dgm:cxn modelId="{5D26E5E7-B715-4C59-AAAF-FD99F9060641}" type="presParOf" srcId="{4B703211-B6DE-4108-BFFD-777D976107AB}" destId="{EDDDD3CB-2C07-4FE5-A34E-88626C392A54}" srcOrd="2" destOrd="0" presId="urn:microsoft.com/office/officeart/2018/2/layout/IconLabelList"/>
    <dgm:cxn modelId="{58A1963D-5513-488A-9EA5-C38F3A574EDB}" type="presParOf" srcId="{CF945CDE-710B-482D-B470-9003E053E2B7}" destId="{6B880035-9000-4593-A15A-C47917A37A21}" srcOrd="5" destOrd="0" presId="urn:microsoft.com/office/officeart/2018/2/layout/IconLabelList"/>
    <dgm:cxn modelId="{BF8AF1EE-8460-45AD-8B49-29CB58677D0B}" type="presParOf" srcId="{CF945CDE-710B-482D-B470-9003E053E2B7}" destId="{C31BD153-E31A-46AF-8026-1D7899B9A7DB}" srcOrd="6" destOrd="0" presId="urn:microsoft.com/office/officeart/2018/2/layout/IconLabelList"/>
    <dgm:cxn modelId="{34B38B12-C27E-479A-ADF1-3A32AAAFAFD8}" type="presParOf" srcId="{C31BD153-E31A-46AF-8026-1D7899B9A7DB}" destId="{96E40038-5D04-41DB-A262-3816762A5CBC}" srcOrd="0" destOrd="0" presId="urn:microsoft.com/office/officeart/2018/2/layout/IconLabelList"/>
    <dgm:cxn modelId="{D71949A4-C257-4D70-A551-01FD37579331}" type="presParOf" srcId="{C31BD153-E31A-46AF-8026-1D7899B9A7DB}" destId="{8969CEBB-AABC-4E54-B4F9-973F278D7A72}" srcOrd="1" destOrd="0" presId="urn:microsoft.com/office/officeart/2018/2/layout/IconLabelList"/>
    <dgm:cxn modelId="{5D3530EC-4605-4334-A540-EF56D329C532}" type="presParOf" srcId="{C31BD153-E31A-46AF-8026-1D7899B9A7DB}" destId="{5CB64DA9-C6C2-4DC2-9ADF-C2D698FF1F4E}" srcOrd="2" destOrd="0" presId="urn:microsoft.com/office/officeart/2018/2/layout/IconLabelList"/>
    <dgm:cxn modelId="{6263FE82-DBE1-494D-AFA6-14FBB8DED614}" type="presParOf" srcId="{CF945CDE-710B-482D-B470-9003E053E2B7}" destId="{4F80FD3D-2380-4AFA-9944-BA6E52B4D509}" srcOrd="7" destOrd="0" presId="urn:microsoft.com/office/officeart/2018/2/layout/IconLabelList"/>
    <dgm:cxn modelId="{5C94EE7D-70BE-467A-8703-8BDD57CEA80E}" type="presParOf" srcId="{CF945CDE-710B-482D-B470-9003E053E2B7}" destId="{DA2DCB02-1DC0-44FF-A01E-BC59703259DA}" srcOrd="8" destOrd="0" presId="urn:microsoft.com/office/officeart/2018/2/layout/IconLabelList"/>
    <dgm:cxn modelId="{63566BBB-2FF7-4A94-A459-6EE69825D037}" type="presParOf" srcId="{DA2DCB02-1DC0-44FF-A01E-BC59703259DA}" destId="{E3B71826-72EA-4269-99D6-018823FCE1E9}" srcOrd="0" destOrd="0" presId="urn:microsoft.com/office/officeart/2018/2/layout/IconLabelList"/>
    <dgm:cxn modelId="{7085BBDC-A616-4D1A-A785-6C1D12881C61}" type="presParOf" srcId="{DA2DCB02-1DC0-44FF-A01E-BC59703259DA}" destId="{60BDE4C4-985E-427B-B15F-E2E7B0EA3DD3}" srcOrd="1" destOrd="0" presId="urn:microsoft.com/office/officeart/2018/2/layout/IconLabelList"/>
    <dgm:cxn modelId="{A0001A17-5195-49F5-91BD-54ED2E7DFD0B}" type="presParOf" srcId="{DA2DCB02-1DC0-44FF-A01E-BC59703259DA}" destId="{9CEF6FF8-133C-495A-90B7-71808A5957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3978248-BECB-42A6-995F-A849CA7BEE5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7FE68A-06C7-4AFB-882A-486521D284DF}">
      <dgm:prSet/>
      <dgm:spPr/>
      <dgm:t>
        <a:bodyPr/>
        <a:lstStyle/>
        <a:p>
          <a:pPr>
            <a:lnSpc>
              <a:spcPct val="100000"/>
            </a:lnSpc>
          </a:pPr>
          <a:r>
            <a:rPr lang="de-CH"/>
            <a:t>Enjoy the extra sleep in the morning</a:t>
          </a:r>
          <a:endParaRPr lang="en-US"/>
        </a:p>
      </dgm:t>
    </dgm:pt>
    <dgm:pt modelId="{2E52BFD6-95DF-4042-BD93-8F91B239FAF1}" type="parTrans" cxnId="{B1247DBF-FA6B-43F2-9F81-21A109EFFF8B}">
      <dgm:prSet/>
      <dgm:spPr/>
      <dgm:t>
        <a:bodyPr/>
        <a:lstStyle/>
        <a:p>
          <a:endParaRPr lang="en-US"/>
        </a:p>
      </dgm:t>
    </dgm:pt>
    <dgm:pt modelId="{5ABA8821-F4C4-4270-80FB-AAB3F5FE6FEC}" type="sibTrans" cxnId="{B1247DBF-FA6B-43F2-9F81-21A109EFFF8B}">
      <dgm:prSet/>
      <dgm:spPr/>
      <dgm:t>
        <a:bodyPr/>
        <a:lstStyle/>
        <a:p>
          <a:endParaRPr lang="en-US"/>
        </a:p>
      </dgm:t>
    </dgm:pt>
    <dgm:pt modelId="{73037C65-8511-48E4-8770-D74678F296B1}">
      <dgm:prSet/>
      <dgm:spPr/>
      <dgm:t>
        <a:bodyPr/>
        <a:lstStyle/>
        <a:p>
          <a:pPr>
            <a:lnSpc>
              <a:spcPct val="100000"/>
            </a:lnSpc>
          </a:pPr>
          <a:r>
            <a:rPr lang="de-CH"/>
            <a:t>No rush hours</a:t>
          </a:r>
          <a:endParaRPr lang="en-US"/>
        </a:p>
      </dgm:t>
    </dgm:pt>
    <dgm:pt modelId="{01BF4B06-54DF-4619-8CDD-2EADC0883512}" type="parTrans" cxnId="{901C3698-2ACD-471D-B1A9-F0E0765EC2AB}">
      <dgm:prSet/>
      <dgm:spPr/>
      <dgm:t>
        <a:bodyPr/>
        <a:lstStyle/>
        <a:p>
          <a:endParaRPr lang="en-US"/>
        </a:p>
      </dgm:t>
    </dgm:pt>
    <dgm:pt modelId="{E0D2BAC3-3F78-4D6D-BE53-3AF9A279EF10}" type="sibTrans" cxnId="{901C3698-2ACD-471D-B1A9-F0E0765EC2AB}">
      <dgm:prSet/>
      <dgm:spPr/>
      <dgm:t>
        <a:bodyPr/>
        <a:lstStyle/>
        <a:p>
          <a:endParaRPr lang="en-US"/>
        </a:p>
      </dgm:t>
    </dgm:pt>
    <dgm:pt modelId="{4AC32A7F-8DA3-4654-8D82-9B2055C74BBA}">
      <dgm:prSet/>
      <dgm:spPr/>
      <dgm:t>
        <a:bodyPr/>
        <a:lstStyle/>
        <a:p>
          <a:pPr>
            <a:lnSpc>
              <a:spcPct val="100000"/>
            </a:lnSpc>
          </a:pPr>
          <a:r>
            <a:rPr lang="de-CH"/>
            <a:t>Enjoy your own playlist</a:t>
          </a:r>
          <a:endParaRPr lang="en-US"/>
        </a:p>
      </dgm:t>
    </dgm:pt>
    <dgm:pt modelId="{6878C57B-2EAD-4213-8BD7-F075A5377D0D}" type="parTrans" cxnId="{6B92EB19-2AEF-4AAF-BC1A-7659C1F948E5}">
      <dgm:prSet/>
      <dgm:spPr/>
      <dgm:t>
        <a:bodyPr/>
        <a:lstStyle/>
        <a:p>
          <a:endParaRPr lang="en-US"/>
        </a:p>
      </dgm:t>
    </dgm:pt>
    <dgm:pt modelId="{4FAD3690-91D5-45AC-857C-E6EAD5E003A6}" type="sibTrans" cxnId="{6B92EB19-2AEF-4AAF-BC1A-7659C1F948E5}">
      <dgm:prSet/>
      <dgm:spPr/>
      <dgm:t>
        <a:bodyPr/>
        <a:lstStyle/>
        <a:p>
          <a:endParaRPr lang="en-US"/>
        </a:p>
      </dgm:t>
    </dgm:pt>
    <dgm:pt modelId="{0E704783-0F53-4FAF-8BC5-CB1EBE105664}">
      <dgm:prSet/>
      <dgm:spPr/>
      <dgm:t>
        <a:bodyPr/>
        <a:lstStyle/>
        <a:p>
          <a:pPr>
            <a:lnSpc>
              <a:spcPct val="100000"/>
            </a:lnSpc>
          </a:pPr>
          <a:r>
            <a:rPr lang="de-CH"/>
            <a:t>Get more family time</a:t>
          </a:r>
          <a:endParaRPr lang="en-US"/>
        </a:p>
      </dgm:t>
    </dgm:pt>
    <dgm:pt modelId="{6E27CF8E-5AFB-4EE5-8AE0-3ADEEC02BA0E}" type="parTrans" cxnId="{DC1EA046-5948-49B2-A597-D6D6E2756706}">
      <dgm:prSet/>
      <dgm:spPr/>
      <dgm:t>
        <a:bodyPr/>
        <a:lstStyle/>
        <a:p>
          <a:endParaRPr lang="en-US"/>
        </a:p>
      </dgm:t>
    </dgm:pt>
    <dgm:pt modelId="{5C318068-3967-4F5B-8FE7-730866F19CAE}" type="sibTrans" cxnId="{DC1EA046-5948-49B2-A597-D6D6E2756706}">
      <dgm:prSet/>
      <dgm:spPr/>
      <dgm:t>
        <a:bodyPr/>
        <a:lstStyle/>
        <a:p>
          <a:endParaRPr lang="en-US"/>
        </a:p>
      </dgm:t>
    </dgm:pt>
    <dgm:pt modelId="{FFFE5CD1-45E3-47CE-A967-70D67A536ED8}">
      <dgm:prSet/>
      <dgm:spPr/>
      <dgm:t>
        <a:bodyPr/>
        <a:lstStyle/>
        <a:p>
          <a:pPr>
            <a:lnSpc>
              <a:spcPct val="100000"/>
            </a:lnSpc>
          </a:pPr>
          <a:r>
            <a:rPr lang="de-CH"/>
            <a:t>No ties or heels</a:t>
          </a:r>
          <a:endParaRPr lang="en-US"/>
        </a:p>
      </dgm:t>
    </dgm:pt>
    <dgm:pt modelId="{FC644076-067E-4306-AB63-3AE137C70D14}" type="parTrans" cxnId="{2241EF8D-E1EC-436F-98FA-72D764A608DE}">
      <dgm:prSet/>
      <dgm:spPr/>
      <dgm:t>
        <a:bodyPr/>
        <a:lstStyle/>
        <a:p>
          <a:endParaRPr lang="en-US"/>
        </a:p>
      </dgm:t>
    </dgm:pt>
    <dgm:pt modelId="{6397F940-E4E8-47EA-85D8-C4A013A046C2}" type="sibTrans" cxnId="{2241EF8D-E1EC-436F-98FA-72D764A608DE}">
      <dgm:prSet/>
      <dgm:spPr/>
      <dgm:t>
        <a:bodyPr/>
        <a:lstStyle/>
        <a:p>
          <a:endParaRPr lang="en-US"/>
        </a:p>
      </dgm:t>
    </dgm:pt>
    <dgm:pt modelId="{16E9994D-FC70-4FD1-8A6F-6FFAF4183E1B}">
      <dgm:prSet/>
      <dgm:spPr/>
      <dgm:t>
        <a:bodyPr/>
        <a:lstStyle/>
        <a:p>
          <a:pPr>
            <a:lnSpc>
              <a:spcPct val="100000"/>
            </a:lnSpc>
          </a:pPr>
          <a:r>
            <a:rPr lang="de-CH"/>
            <a:t>Enjoy your own diet</a:t>
          </a:r>
          <a:endParaRPr lang="en-US"/>
        </a:p>
      </dgm:t>
    </dgm:pt>
    <dgm:pt modelId="{A6A772A3-79A8-4BBF-97EB-3D2EEF54DC67}" type="parTrans" cxnId="{B99D8DFE-04AB-4B70-9EDF-E0A024A858E1}">
      <dgm:prSet/>
      <dgm:spPr/>
      <dgm:t>
        <a:bodyPr/>
        <a:lstStyle/>
        <a:p>
          <a:endParaRPr lang="en-US"/>
        </a:p>
      </dgm:t>
    </dgm:pt>
    <dgm:pt modelId="{79E95D27-216B-43A6-A224-29A0C01A60F9}" type="sibTrans" cxnId="{B99D8DFE-04AB-4B70-9EDF-E0A024A858E1}">
      <dgm:prSet/>
      <dgm:spPr/>
      <dgm:t>
        <a:bodyPr/>
        <a:lstStyle/>
        <a:p>
          <a:endParaRPr lang="en-US"/>
        </a:p>
      </dgm:t>
    </dgm:pt>
    <dgm:pt modelId="{79FA36E6-3068-4630-9481-DDEA52AB3310}" type="pres">
      <dgm:prSet presAssocID="{F3978248-BECB-42A6-995F-A849CA7BEE55}" presName="root" presStyleCnt="0">
        <dgm:presLayoutVars>
          <dgm:dir/>
          <dgm:resizeHandles val="exact"/>
        </dgm:presLayoutVars>
      </dgm:prSet>
      <dgm:spPr/>
    </dgm:pt>
    <dgm:pt modelId="{070CEC35-7EEF-4722-9547-4B67A64118FF}" type="pres">
      <dgm:prSet presAssocID="{8B7FE68A-06C7-4AFB-882A-486521D284DF}" presName="compNode" presStyleCnt="0"/>
      <dgm:spPr/>
    </dgm:pt>
    <dgm:pt modelId="{12755F32-745D-4A2D-B92A-5798389C6BF6}" type="pres">
      <dgm:prSet presAssocID="{8B7FE68A-06C7-4AFB-882A-486521D284D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eep"/>
        </a:ext>
      </dgm:extLst>
    </dgm:pt>
    <dgm:pt modelId="{6FCDA4E6-160F-43C6-B6B5-192468404564}" type="pres">
      <dgm:prSet presAssocID="{8B7FE68A-06C7-4AFB-882A-486521D284DF}" presName="spaceRect" presStyleCnt="0"/>
      <dgm:spPr/>
    </dgm:pt>
    <dgm:pt modelId="{1682149B-C1E3-4179-A867-5ACAF797AF23}" type="pres">
      <dgm:prSet presAssocID="{8B7FE68A-06C7-4AFB-882A-486521D284DF}" presName="textRect" presStyleLbl="revTx" presStyleIdx="0" presStyleCnt="6">
        <dgm:presLayoutVars>
          <dgm:chMax val="1"/>
          <dgm:chPref val="1"/>
        </dgm:presLayoutVars>
      </dgm:prSet>
      <dgm:spPr/>
    </dgm:pt>
    <dgm:pt modelId="{58EAB7DF-93FB-4D68-A645-B9C21F155E7A}" type="pres">
      <dgm:prSet presAssocID="{5ABA8821-F4C4-4270-80FB-AAB3F5FE6FEC}" presName="sibTrans" presStyleCnt="0"/>
      <dgm:spPr/>
    </dgm:pt>
    <dgm:pt modelId="{BF984E44-5E52-4B66-84DD-C697890968F2}" type="pres">
      <dgm:prSet presAssocID="{73037C65-8511-48E4-8770-D74678F296B1}" presName="compNode" presStyleCnt="0"/>
      <dgm:spPr/>
    </dgm:pt>
    <dgm:pt modelId="{01DABAC8-6D9B-4CBB-8A00-D488C005E3FA}" type="pres">
      <dgm:prSet presAssocID="{73037C65-8511-48E4-8770-D74678F296B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8E45C85E-62BD-4628-89FE-C1D8E535B849}" type="pres">
      <dgm:prSet presAssocID="{73037C65-8511-48E4-8770-D74678F296B1}" presName="spaceRect" presStyleCnt="0"/>
      <dgm:spPr/>
    </dgm:pt>
    <dgm:pt modelId="{18D6D0F1-87BD-4875-A062-F46E56470A44}" type="pres">
      <dgm:prSet presAssocID="{73037C65-8511-48E4-8770-D74678F296B1}" presName="textRect" presStyleLbl="revTx" presStyleIdx="1" presStyleCnt="6">
        <dgm:presLayoutVars>
          <dgm:chMax val="1"/>
          <dgm:chPref val="1"/>
        </dgm:presLayoutVars>
      </dgm:prSet>
      <dgm:spPr/>
    </dgm:pt>
    <dgm:pt modelId="{CAB6F9BC-7D42-41F5-B1E6-159C05F77EF8}" type="pres">
      <dgm:prSet presAssocID="{E0D2BAC3-3F78-4D6D-BE53-3AF9A279EF10}" presName="sibTrans" presStyleCnt="0"/>
      <dgm:spPr/>
    </dgm:pt>
    <dgm:pt modelId="{39A05EE7-0DBB-4EB8-9E75-B0BC2936681C}" type="pres">
      <dgm:prSet presAssocID="{4AC32A7F-8DA3-4654-8D82-9B2055C74BBA}" presName="compNode" presStyleCnt="0"/>
      <dgm:spPr/>
    </dgm:pt>
    <dgm:pt modelId="{43716F46-48B3-4873-B218-BBBBE8DDBB2F}" type="pres">
      <dgm:prSet presAssocID="{4AC32A7F-8DA3-4654-8D82-9B2055C74BB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eble clef"/>
        </a:ext>
      </dgm:extLst>
    </dgm:pt>
    <dgm:pt modelId="{8118D3A3-81BB-48A0-A9B7-CFC95AF0F35E}" type="pres">
      <dgm:prSet presAssocID="{4AC32A7F-8DA3-4654-8D82-9B2055C74BBA}" presName="spaceRect" presStyleCnt="0"/>
      <dgm:spPr/>
    </dgm:pt>
    <dgm:pt modelId="{37B8F4D7-F145-4F9D-A574-5ACE115B6C42}" type="pres">
      <dgm:prSet presAssocID="{4AC32A7F-8DA3-4654-8D82-9B2055C74BBA}" presName="textRect" presStyleLbl="revTx" presStyleIdx="2" presStyleCnt="6">
        <dgm:presLayoutVars>
          <dgm:chMax val="1"/>
          <dgm:chPref val="1"/>
        </dgm:presLayoutVars>
      </dgm:prSet>
      <dgm:spPr/>
    </dgm:pt>
    <dgm:pt modelId="{499B7DF9-986E-4AFF-8616-A7B4F7212E82}" type="pres">
      <dgm:prSet presAssocID="{4FAD3690-91D5-45AC-857C-E6EAD5E003A6}" presName="sibTrans" presStyleCnt="0"/>
      <dgm:spPr/>
    </dgm:pt>
    <dgm:pt modelId="{0E377769-3D15-4630-9476-79D26A186C69}" type="pres">
      <dgm:prSet presAssocID="{0E704783-0F53-4FAF-8BC5-CB1EBE105664}" presName="compNode" presStyleCnt="0"/>
      <dgm:spPr/>
    </dgm:pt>
    <dgm:pt modelId="{C0520395-5F30-40C1-9495-6E21CF4DBE15}" type="pres">
      <dgm:prSet presAssocID="{0E704783-0F53-4FAF-8BC5-CB1EBE10566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ent and Child"/>
        </a:ext>
      </dgm:extLst>
    </dgm:pt>
    <dgm:pt modelId="{393B5241-AA8B-4138-99AB-1CA3E1DDBD1A}" type="pres">
      <dgm:prSet presAssocID="{0E704783-0F53-4FAF-8BC5-CB1EBE105664}" presName="spaceRect" presStyleCnt="0"/>
      <dgm:spPr/>
    </dgm:pt>
    <dgm:pt modelId="{C1E714DB-B07E-423E-A1BF-8DEB836AD1A2}" type="pres">
      <dgm:prSet presAssocID="{0E704783-0F53-4FAF-8BC5-CB1EBE105664}" presName="textRect" presStyleLbl="revTx" presStyleIdx="3" presStyleCnt="6">
        <dgm:presLayoutVars>
          <dgm:chMax val="1"/>
          <dgm:chPref val="1"/>
        </dgm:presLayoutVars>
      </dgm:prSet>
      <dgm:spPr/>
    </dgm:pt>
    <dgm:pt modelId="{1A16D51F-1F91-4191-80F5-699EDC20102C}" type="pres">
      <dgm:prSet presAssocID="{5C318068-3967-4F5B-8FE7-730866F19CAE}" presName="sibTrans" presStyleCnt="0"/>
      <dgm:spPr/>
    </dgm:pt>
    <dgm:pt modelId="{103C0F64-283F-41F4-81B7-564E07316101}" type="pres">
      <dgm:prSet presAssocID="{FFFE5CD1-45E3-47CE-A967-70D67A536ED8}" presName="compNode" presStyleCnt="0"/>
      <dgm:spPr/>
    </dgm:pt>
    <dgm:pt modelId="{C7C7D69A-C57C-4560-9813-0292888710B8}" type="pres">
      <dgm:prSet presAssocID="{FFFE5CD1-45E3-47CE-A967-70D67A536ED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Japanese Dolls"/>
        </a:ext>
      </dgm:extLst>
    </dgm:pt>
    <dgm:pt modelId="{9D60C405-68CF-4831-86C3-F3784433784D}" type="pres">
      <dgm:prSet presAssocID="{FFFE5CD1-45E3-47CE-A967-70D67A536ED8}" presName="spaceRect" presStyleCnt="0"/>
      <dgm:spPr/>
    </dgm:pt>
    <dgm:pt modelId="{D1B792E9-8D82-4A59-81DA-0B923C24BDF7}" type="pres">
      <dgm:prSet presAssocID="{FFFE5CD1-45E3-47CE-A967-70D67A536ED8}" presName="textRect" presStyleLbl="revTx" presStyleIdx="4" presStyleCnt="6">
        <dgm:presLayoutVars>
          <dgm:chMax val="1"/>
          <dgm:chPref val="1"/>
        </dgm:presLayoutVars>
      </dgm:prSet>
      <dgm:spPr/>
    </dgm:pt>
    <dgm:pt modelId="{66A7339D-26ED-4BA1-A840-B11B78AA3AE7}" type="pres">
      <dgm:prSet presAssocID="{6397F940-E4E8-47EA-85D8-C4A013A046C2}" presName="sibTrans" presStyleCnt="0"/>
      <dgm:spPr/>
    </dgm:pt>
    <dgm:pt modelId="{63E0D5CF-7C98-4DAB-94B6-717D104D4C05}" type="pres">
      <dgm:prSet presAssocID="{16E9994D-FC70-4FD1-8A6F-6FFAF4183E1B}" presName="compNode" presStyleCnt="0"/>
      <dgm:spPr/>
    </dgm:pt>
    <dgm:pt modelId="{01B00116-7553-4645-8FA2-5297C1CD3725}" type="pres">
      <dgm:prSet presAssocID="{16E9994D-FC70-4FD1-8A6F-6FFAF4183E1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vocado"/>
        </a:ext>
      </dgm:extLst>
    </dgm:pt>
    <dgm:pt modelId="{BC4DF20C-1B1C-4525-BA3E-8C6F7157F17B}" type="pres">
      <dgm:prSet presAssocID="{16E9994D-FC70-4FD1-8A6F-6FFAF4183E1B}" presName="spaceRect" presStyleCnt="0"/>
      <dgm:spPr/>
    </dgm:pt>
    <dgm:pt modelId="{A76C94D2-0E00-4500-AF6B-9B69E6E41D79}" type="pres">
      <dgm:prSet presAssocID="{16E9994D-FC70-4FD1-8A6F-6FFAF4183E1B}" presName="textRect" presStyleLbl="revTx" presStyleIdx="5" presStyleCnt="6">
        <dgm:presLayoutVars>
          <dgm:chMax val="1"/>
          <dgm:chPref val="1"/>
        </dgm:presLayoutVars>
      </dgm:prSet>
      <dgm:spPr/>
    </dgm:pt>
  </dgm:ptLst>
  <dgm:cxnLst>
    <dgm:cxn modelId="{6B92EB19-2AEF-4AAF-BC1A-7659C1F948E5}" srcId="{F3978248-BECB-42A6-995F-A849CA7BEE55}" destId="{4AC32A7F-8DA3-4654-8D82-9B2055C74BBA}" srcOrd="2" destOrd="0" parTransId="{6878C57B-2EAD-4213-8BD7-F075A5377D0D}" sibTransId="{4FAD3690-91D5-45AC-857C-E6EAD5E003A6}"/>
    <dgm:cxn modelId="{9416C363-BFA6-4A71-82D6-E3C0E606ACE3}" type="presOf" srcId="{8B7FE68A-06C7-4AFB-882A-486521D284DF}" destId="{1682149B-C1E3-4179-A867-5ACAF797AF23}" srcOrd="0" destOrd="0" presId="urn:microsoft.com/office/officeart/2018/2/layout/IconLabelList"/>
    <dgm:cxn modelId="{D6B09D45-DB53-4C76-AF7E-0831AFDB8C62}" type="presOf" srcId="{16E9994D-FC70-4FD1-8A6F-6FFAF4183E1B}" destId="{A76C94D2-0E00-4500-AF6B-9B69E6E41D79}" srcOrd="0" destOrd="0" presId="urn:microsoft.com/office/officeart/2018/2/layout/IconLabelList"/>
    <dgm:cxn modelId="{DC1EA046-5948-49B2-A597-D6D6E2756706}" srcId="{F3978248-BECB-42A6-995F-A849CA7BEE55}" destId="{0E704783-0F53-4FAF-8BC5-CB1EBE105664}" srcOrd="3" destOrd="0" parTransId="{6E27CF8E-5AFB-4EE5-8AE0-3ADEEC02BA0E}" sibTransId="{5C318068-3967-4F5B-8FE7-730866F19CAE}"/>
    <dgm:cxn modelId="{492FD94E-2CCE-4FEE-A8B8-C8AA4D26A1E6}" type="presOf" srcId="{0E704783-0F53-4FAF-8BC5-CB1EBE105664}" destId="{C1E714DB-B07E-423E-A1BF-8DEB836AD1A2}" srcOrd="0" destOrd="0" presId="urn:microsoft.com/office/officeart/2018/2/layout/IconLabelList"/>
    <dgm:cxn modelId="{2241EF8D-E1EC-436F-98FA-72D764A608DE}" srcId="{F3978248-BECB-42A6-995F-A849CA7BEE55}" destId="{FFFE5CD1-45E3-47CE-A967-70D67A536ED8}" srcOrd="4" destOrd="0" parTransId="{FC644076-067E-4306-AB63-3AE137C70D14}" sibTransId="{6397F940-E4E8-47EA-85D8-C4A013A046C2}"/>
    <dgm:cxn modelId="{901C3698-2ACD-471D-B1A9-F0E0765EC2AB}" srcId="{F3978248-BECB-42A6-995F-A849CA7BEE55}" destId="{73037C65-8511-48E4-8770-D74678F296B1}" srcOrd="1" destOrd="0" parTransId="{01BF4B06-54DF-4619-8CDD-2EADC0883512}" sibTransId="{E0D2BAC3-3F78-4D6D-BE53-3AF9A279EF10}"/>
    <dgm:cxn modelId="{50777C9A-301F-45B0-AAF3-7B2A9BE5FB8A}" type="presOf" srcId="{F3978248-BECB-42A6-995F-A849CA7BEE55}" destId="{79FA36E6-3068-4630-9481-DDEA52AB3310}" srcOrd="0" destOrd="0" presId="urn:microsoft.com/office/officeart/2018/2/layout/IconLabelList"/>
    <dgm:cxn modelId="{78DA34A6-40B0-494B-991B-6459236283BF}" type="presOf" srcId="{FFFE5CD1-45E3-47CE-A967-70D67A536ED8}" destId="{D1B792E9-8D82-4A59-81DA-0B923C24BDF7}" srcOrd="0" destOrd="0" presId="urn:microsoft.com/office/officeart/2018/2/layout/IconLabelList"/>
    <dgm:cxn modelId="{19D28DB8-41B2-42E5-99BD-71414D20C7EA}" type="presOf" srcId="{4AC32A7F-8DA3-4654-8D82-9B2055C74BBA}" destId="{37B8F4D7-F145-4F9D-A574-5ACE115B6C42}" srcOrd="0" destOrd="0" presId="urn:microsoft.com/office/officeart/2018/2/layout/IconLabelList"/>
    <dgm:cxn modelId="{B1247DBF-FA6B-43F2-9F81-21A109EFFF8B}" srcId="{F3978248-BECB-42A6-995F-A849CA7BEE55}" destId="{8B7FE68A-06C7-4AFB-882A-486521D284DF}" srcOrd="0" destOrd="0" parTransId="{2E52BFD6-95DF-4042-BD93-8F91B239FAF1}" sibTransId="{5ABA8821-F4C4-4270-80FB-AAB3F5FE6FEC}"/>
    <dgm:cxn modelId="{F11BECCF-4618-4C71-8A5E-A968D2F882CE}" type="presOf" srcId="{73037C65-8511-48E4-8770-D74678F296B1}" destId="{18D6D0F1-87BD-4875-A062-F46E56470A44}" srcOrd="0" destOrd="0" presId="urn:microsoft.com/office/officeart/2018/2/layout/IconLabelList"/>
    <dgm:cxn modelId="{B99D8DFE-04AB-4B70-9EDF-E0A024A858E1}" srcId="{F3978248-BECB-42A6-995F-A849CA7BEE55}" destId="{16E9994D-FC70-4FD1-8A6F-6FFAF4183E1B}" srcOrd="5" destOrd="0" parTransId="{A6A772A3-79A8-4BBF-97EB-3D2EEF54DC67}" sibTransId="{79E95D27-216B-43A6-A224-29A0C01A60F9}"/>
    <dgm:cxn modelId="{09DCB836-48D4-46A4-9536-7C1794DCC067}" type="presParOf" srcId="{79FA36E6-3068-4630-9481-DDEA52AB3310}" destId="{070CEC35-7EEF-4722-9547-4B67A64118FF}" srcOrd="0" destOrd="0" presId="urn:microsoft.com/office/officeart/2018/2/layout/IconLabelList"/>
    <dgm:cxn modelId="{0A1B988D-6C3C-4C15-A771-3802B6ED871B}" type="presParOf" srcId="{070CEC35-7EEF-4722-9547-4B67A64118FF}" destId="{12755F32-745D-4A2D-B92A-5798389C6BF6}" srcOrd="0" destOrd="0" presId="urn:microsoft.com/office/officeart/2018/2/layout/IconLabelList"/>
    <dgm:cxn modelId="{F5D89587-06BE-46C7-98A9-A3EC67C9CAA7}" type="presParOf" srcId="{070CEC35-7EEF-4722-9547-4B67A64118FF}" destId="{6FCDA4E6-160F-43C6-B6B5-192468404564}" srcOrd="1" destOrd="0" presId="urn:microsoft.com/office/officeart/2018/2/layout/IconLabelList"/>
    <dgm:cxn modelId="{8997A6F5-914C-4526-A3B1-F718FFE394D2}" type="presParOf" srcId="{070CEC35-7EEF-4722-9547-4B67A64118FF}" destId="{1682149B-C1E3-4179-A867-5ACAF797AF23}" srcOrd="2" destOrd="0" presId="urn:microsoft.com/office/officeart/2018/2/layout/IconLabelList"/>
    <dgm:cxn modelId="{2DE1E7C4-577F-403F-9793-19BB7CFFB84D}" type="presParOf" srcId="{79FA36E6-3068-4630-9481-DDEA52AB3310}" destId="{58EAB7DF-93FB-4D68-A645-B9C21F155E7A}" srcOrd="1" destOrd="0" presId="urn:microsoft.com/office/officeart/2018/2/layout/IconLabelList"/>
    <dgm:cxn modelId="{47268E5D-4FFF-4C6D-B7F6-44D38B78EF0C}" type="presParOf" srcId="{79FA36E6-3068-4630-9481-DDEA52AB3310}" destId="{BF984E44-5E52-4B66-84DD-C697890968F2}" srcOrd="2" destOrd="0" presId="urn:microsoft.com/office/officeart/2018/2/layout/IconLabelList"/>
    <dgm:cxn modelId="{2E855AAA-6051-44FA-A6D0-7A79775BED20}" type="presParOf" srcId="{BF984E44-5E52-4B66-84DD-C697890968F2}" destId="{01DABAC8-6D9B-4CBB-8A00-D488C005E3FA}" srcOrd="0" destOrd="0" presId="urn:microsoft.com/office/officeart/2018/2/layout/IconLabelList"/>
    <dgm:cxn modelId="{1B5F3DA9-2AB9-4A29-882F-EA4030CC20DD}" type="presParOf" srcId="{BF984E44-5E52-4B66-84DD-C697890968F2}" destId="{8E45C85E-62BD-4628-89FE-C1D8E535B849}" srcOrd="1" destOrd="0" presId="urn:microsoft.com/office/officeart/2018/2/layout/IconLabelList"/>
    <dgm:cxn modelId="{3B057F5B-E21E-406A-BBF0-8071A2988446}" type="presParOf" srcId="{BF984E44-5E52-4B66-84DD-C697890968F2}" destId="{18D6D0F1-87BD-4875-A062-F46E56470A44}" srcOrd="2" destOrd="0" presId="urn:microsoft.com/office/officeart/2018/2/layout/IconLabelList"/>
    <dgm:cxn modelId="{A844616E-6F6B-4A2F-A2AB-06AB7DAE3504}" type="presParOf" srcId="{79FA36E6-3068-4630-9481-DDEA52AB3310}" destId="{CAB6F9BC-7D42-41F5-B1E6-159C05F77EF8}" srcOrd="3" destOrd="0" presId="urn:microsoft.com/office/officeart/2018/2/layout/IconLabelList"/>
    <dgm:cxn modelId="{CCC555B9-EB9A-47FE-BF1B-63968BD3D2E4}" type="presParOf" srcId="{79FA36E6-3068-4630-9481-DDEA52AB3310}" destId="{39A05EE7-0DBB-4EB8-9E75-B0BC2936681C}" srcOrd="4" destOrd="0" presId="urn:microsoft.com/office/officeart/2018/2/layout/IconLabelList"/>
    <dgm:cxn modelId="{688FDFB8-A52E-417F-AC4E-61D849897BF1}" type="presParOf" srcId="{39A05EE7-0DBB-4EB8-9E75-B0BC2936681C}" destId="{43716F46-48B3-4873-B218-BBBBE8DDBB2F}" srcOrd="0" destOrd="0" presId="urn:microsoft.com/office/officeart/2018/2/layout/IconLabelList"/>
    <dgm:cxn modelId="{B116B621-A45F-4D14-BE6F-B416042E2E25}" type="presParOf" srcId="{39A05EE7-0DBB-4EB8-9E75-B0BC2936681C}" destId="{8118D3A3-81BB-48A0-A9B7-CFC95AF0F35E}" srcOrd="1" destOrd="0" presId="urn:microsoft.com/office/officeart/2018/2/layout/IconLabelList"/>
    <dgm:cxn modelId="{DEB2F19F-6A95-40D4-8576-008F0817B0E4}" type="presParOf" srcId="{39A05EE7-0DBB-4EB8-9E75-B0BC2936681C}" destId="{37B8F4D7-F145-4F9D-A574-5ACE115B6C42}" srcOrd="2" destOrd="0" presId="urn:microsoft.com/office/officeart/2018/2/layout/IconLabelList"/>
    <dgm:cxn modelId="{BB06F005-37CA-4AA8-A8CF-8D9E555E2762}" type="presParOf" srcId="{79FA36E6-3068-4630-9481-DDEA52AB3310}" destId="{499B7DF9-986E-4AFF-8616-A7B4F7212E82}" srcOrd="5" destOrd="0" presId="urn:microsoft.com/office/officeart/2018/2/layout/IconLabelList"/>
    <dgm:cxn modelId="{3E9F18A7-0145-404A-8896-EC226DADE310}" type="presParOf" srcId="{79FA36E6-3068-4630-9481-DDEA52AB3310}" destId="{0E377769-3D15-4630-9476-79D26A186C69}" srcOrd="6" destOrd="0" presId="urn:microsoft.com/office/officeart/2018/2/layout/IconLabelList"/>
    <dgm:cxn modelId="{C19EC273-0E4C-42C5-B5E9-2C6C19BEF43C}" type="presParOf" srcId="{0E377769-3D15-4630-9476-79D26A186C69}" destId="{C0520395-5F30-40C1-9495-6E21CF4DBE15}" srcOrd="0" destOrd="0" presId="urn:microsoft.com/office/officeart/2018/2/layout/IconLabelList"/>
    <dgm:cxn modelId="{6FB835A9-D583-45CC-A9D8-F55ED894B154}" type="presParOf" srcId="{0E377769-3D15-4630-9476-79D26A186C69}" destId="{393B5241-AA8B-4138-99AB-1CA3E1DDBD1A}" srcOrd="1" destOrd="0" presId="urn:microsoft.com/office/officeart/2018/2/layout/IconLabelList"/>
    <dgm:cxn modelId="{157D2263-A51D-4564-9519-FF62370BF68E}" type="presParOf" srcId="{0E377769-3D15-4630-9476-79D26A186C69}" destId="{C1E714DB-B07E-423E-A1BF-8DEB836AD1A2}" srcOrd="2" destOrd="0" presId="urn:microsoft.com/office/officeart/2018/2/layout/IconLabelList"/>
    <dgm:cxn modelId="{3B1A40E5-73FD-4A8A-8784-F341DE31D2DE}" type="presParOf" srcId="{79FA36E6-3068-4630-9481-DDEA52AB3310}" destId="{1A16D51F-1F91-4191-80F5-699EDC20102C}" srcOrd="7" destOrd="0" presId="urn:microsoft.com/office/officeart/2018/2/layout/IconLabelList"/>
    <dgm:cxn modelId="{99482B5B-A418-4370-A75C-28B1B5AA4DDE}" type="presParOf" srcId="{79FA36E6-3068-4630-9481-DDEA52AB3310}" destId="{103C0F64-283F-41F4-81B7-564E07316101}" srcOrd="8" destOrd="0" presId="urn:microsoft.com/office/officeart/2018/2/layout/IconLabelList"/>
    <dgm:cxn modelId="{3C7D566E-DACC-49DF-ACD1-01859E32B40E}" type="presParOf" srcId="{103C0F64-283F-41F4-81B7-564E07316101}" destId="{C7C7D69A-C57C-4560-9813-0292888710B8}" srcOrd="0" destOrd="0" presId="urn:microsoft.com/office/officeart/2018/2/layout/IconLabelList"/>
    <dgm:cxn modelId="{7CAA21BA-3B1A-4237-B938-857DFE2A2B49}" type="presParOf" srcId="{103C0F64-283F-41F4-81B7-564E07316101}" destId="{9D60C405-68CF-4831-86C3-F3784433784D}" srcOrd="1" destOrd="0" presId="urn:microsoft.com/office/officeart/2018/2/layout/IconLabelList"/>
    <dgm:cxn modelId="{D06511F4-5E36-4FF9-AD4E-023C73B5F2DA}" type="presParOf" srcId="{103C0F64-283F-41F4-81B7-564E07316101}" destId="{D1B792E9-8D82-4A59-81DA-0B923C24BDF7}" srcOrd="2" destOrd="0" presId="urn:microsoft.com/office/officeart/2018/2/layout/IconLabelList"/>
    <dgm:cxn modelId="{30654448-C477-4FB4-B988-D998863CF5D7}" type="presParOf" srcId="{79FA36E6-3068-4630-9481-DDEA52AB3310}" destId="{66A7339D-26ED-4BA1-A840-B11B78AA3AE7}" srcOrd="9" destOrd="0" presId="urn:microsoft.com/office/officeart/2018/2/layout/IconLabelList"/>
    <dgm:cxn modelId="{2F05702D-5C27-4524-99B7-200FF01B10A8}" type="presParOf" srcId="{79FA36E6-3068-4630-9481-DDEA52AB3310}" destId="{63E0D5CF-7C98-4DAB-94B6-717D104D4C05}" srcOrd="10" destOrd="0" presId="urn:microsoft.com/office/officeart/2018/2/layout/IconLabelList"/>
    <dgm:cxn modelId="{63CB9782-7515-4E44-B703-F34919B3E952}" type="presParOf" srcId="{63E0D5CF-7C98-4DAB-94B6-717D104D4C05}" destId="{01B00116-7553-4645-8FA2-5297C1CD3725}" srcOrd="0" destOrd="0" presId="urn:microsoft.com/office/officeart/2018/2/layout/IconLabelList"/>
    <dgm:cxn modelId="{91181923-754B-4AE2-B128-6A5D8465D828}" type="presParOf" srcId="{63E0D5CF-7C98-4DAB-94B6-717D104D4C05}" destId="{BC4DF20C-1B1C-4525-BA3E-8C6F7157F17B}" srcOrd="1" destOrd="0" presId="urn:microsoft.com/office/officeart/2018/2/layout/IconLabelList"/>
    <dgm:cxn modelId="{726A5364-F545-45EB-B24A-A59ABA04A100}" type="presParOf" srcId="{63E0D5CF-7C98-4DAB-94B6-717D104D4C05}" destId="{A76C94D2-0E00-4500-AF6B-9B69E6E41D7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344F02-4A64-439B-98E3-49CEEE6225F1}"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DFE432F8-4094-45D6-80B6-AFE0349FB206}">
      <dgm:prSet/>
      <dgm:spPr/>
      <dgm:t>
        <a:bodyPr/>
        <a:lstStyle/>
        <a:p>
          <a:pPr>
            <a:lnSpc>
              <a:spcPct val="100000"/>
            </a:lnSpc>
          </a:pPr>
          <a:r>
            <a:rPr lang="en-US" dirty="0"/>
            <a:t>Enable </a:t>
          </a:r>
          <a:r>
            <a:rPr lang="en-US" dirty="0">
              <a:hlinkClick xmlns:r="http://schemas.openxmlformats.org/officeDocument/2006/relationships" r:id="rId1"/>
            </a:rPr>
            <a:t>Teams</a:t>
          </a:r>
          <a:r>
            <a:rPr lang="en-US" dirty="0"/>
            <a:t>, </a:t>
          </a:r>
          <a:r>
            <a:rPr lang="en-US" dirty="0">
              <a:hlinkClick xmlns:r="http://schemas.openxmlformats.org/officeDocument/2006/relationships" r:id="rId2"/>
            </a:rPr>
            <a:t>Yammer</a:t>
          </a:r>
          <a:r>
            <a:rPr lang="en-US" dirty="0"/>
            <a:t> and </a:t>
          </a:r>
          <a:r>
            <a:rPr lang="en-US" dirty="0">
              <a:hlinkClick xmlns:r="http://schemas.openxmlformats.org/officeDocument/2006/relationships" r:id="rId3"/>
            </a:rPr>
            <a:t>Microsoft Stream</a:t>
          </a:r>
          <a:endParaRPr lang="en-US" dirty="0"/>
        </a:p>
      </dgm:t>
    </dgm:pt>
    <dgm:pt modelId="{9907B219-3B96-45C9-A6ED-E30D7CDA3931}" type="parTrans" cxnId="{375CB9E9-E6C1-4CD8-939B-41D0CBF2AEAE}">
      <dgm:prSet/>
      <dgm:spPr/>
      <dgm:t>
        <a:bodyPr/>
        <a:lstStyle/>
        <a:p>
          <a:endParaRPr lang="en-US"/>
        </a:p>
      </dgm:t>
    </dgm:pt>
    <dgm:pt modelId="{D948F7A2-BA45-4267-83F6-0222C820808A}" type="sibTrans" cxnId="{375CB9E9-E6C1-4CD8-939B-41D0CBF2AEAE}">
      <dgm:prSet/>
      <dgm:spPr/>
      <dgm:t>
        <a:bodyPr/>
        <a:lstStyle/>
        <a:p>
          <a:pPr>
            <a:lnSpc>
              <a:spcPct val="100000"/>
            </a:lnSpc>
          </a:pPr>
          <a:endParaRPr lang="en-US"/>
        </a:p>
      </dgm:t>
    </dgm:pt>
    <dgm:pt modelId="{BEAF6339-05C9-4371-8E1C-9FB7B5F1A419}">
      <dgm:prSet/>
      <dgm:spPr/>
      <dgm:t>
        <a:bodyPr/>
        <a:lstStyle/>
        <a:p>
          <a:pPr>
            <a:lnSpc>
              <a:spcPct val="100000"/>
            </a:lnSpc>
          </a:pPr>
          <a:r>
            <a:rPr lang="en-US"/>
            <a:t>Configure </a:t>
          </a:r>
          <a:r>
            <a:rPr lang="en-US">
              <a:hlinkClick xmlns:r="http://schemas.openxmlformats.org/officeDocument/2006/relationships" r:id="rId4"/>
            </a:rPr>
            <a:t>Audio-Conferencing</a:t>
          </a:r>
          <a:r>
            <a:rPr lang="en-US"/>
            <a:t> for dial-in</a:t>
          </a:r>
        </a:p>
      </dgm:t>
    </dgm:pt>
    <dgm:pt modelId="{BC06F9C0-21DC-4D07-B687-28B60F8FE620}" type="parTrans" cxnId="{740118B5-DCEC-41F7-9AA4-606A860AD046}">
      <dgm:prSet/>
      <dgm:spPr/>
      <dgm:t>
        <a:bodyPr/>
        <a:lstStyle/>
        <a:p>
          <a:endParaRPr lang="en-US"/>
        </a:p>
      </dgm:t>
    </dgm:pt>
    <dgm:pt modelId="{2E875C41-0E3A-4EF2-943C-0D356DD1FE28}" type="sibTrans" cxnId="{740118B5-DCEC-41F7-9AA4-606A860AD046}">
      <dgm:prSet/>
      <dgm:spPr/>
      <dgm:t>
        <a:bodyPr/>
        <a:lstStyle/>
        <a:p>
          <a:pPr>
            <a:lnSpc>
              <a:spcPct val="100000"/>
            </a:lnSpc>
          </a:pPr>
          <a:endParaRPr lang="en-US"/>
        </a:p>
      </dgm:t>
    </dgm:pt>
    <dgm:pt modelId="{CE3F1258-D818-4F56-9AC4-E8271A4CDFA8}">
      <dgm:prSet/>
      <dgm:spPr/>
      <dgm:t>
        <a:bodyPr/>
        <a:lstStyle/>
        <a:p>
          <a:pPr>
            <a:lnSpc>
              <a:spcPct val="100000"/>
            </a:lnSpc>
          </a:pPr>
          <a:r>
            <a:rPr lang="en-US"/>
            <a:t>How to </a:t>
          </a:r>
          <a:r>
            <a:rPr lang="en-US">
              <a:hlinkClick xmlns:r="http://schemas.openxmlformats.org/officeDocument/2006/relationships" r:id="rId5"/>
            </a:rPr>
            <a:t>ready your network</a:t>
          </a:r>
          <a:endParaRPr lang="en-US"/>
        </a:p>
      </dgm:t>
    </dgm:pt>
    <dgm:pt modelId="{7871D964-4EC5-400C-8066-0A7A7D0F3B08}" type="parTrans" cxnId="{26BD5059-3914-4009-9026-D0680F682897}">
      <dgm:prSet/>
      <dgm:spPr/>
      <dgm:t>
        <a:bodyPr/>
        <a:lstStyle/>
        <a:p>
          <a:endParaRPr lang="en-US"/>
        </a:p>
      </dgm:t>
    </dgm:pt>
    <dgm:pt modelId="{F4F7990F-20CE-400D-A633-0504695AC234}" type="sibTrans" cxnId="{26BD5059-3914-4009-9026-D0680F682897}">
      <dgm:prSet/>
      <dgm:spPr/>
      <dgm:t>
        <a:bodyPr/>
        <a:lstStyle/>
        <a:p>
          <a:pPr>
            <a:lnSpc>
              <a:spcPct val="100000"/>
            </a:lnSpc>
          </a:pPr>
          <a:endParaRPr lang="en-US"/>
        </a:p>
      </dgm:t>
    </dgm:pt>
    <dgm:pt modelId="{19FFA249-372B-465A-B837-047BEC361B38}">
      <dgm:prSet/>
      <dgm:spPr/>
      <dgm:t>
        <a:bodyPr/>
        <a:lstStyle/>
        <a:p>
          <a:pPr>
            <a:lnSpc>
              <a:spcPct val="100000"/>
            </a:lnSpc>
          </a:pPr>
          <a:r>
            <a:rPr lang="en-US"/>
            <a:t>How to deploy </a:t>
          </a:r>
          <a:r>
            <a:rPr lang="en-US">
              <a:hlinkClick xmlns:r="http://schemas.openxmlformats.org/officeDocument/2006/relationships" r:id="rId6"/>
            </a:rPr>
            <a:t>app templates in Teams</a:t>
          </a:r>
          <a:endParaRPr lang="en-US"/>
        </a:p>
      </dgm:t>
    </dgm:pt>
    <dgm:pt modelId="{8D14EFCD-2412-430B-9FCE-14F40C8AB586}" type="parTrans" cxnId="{A41380BD-F92D-4153-8457-0C7506787B36}">
      <dgm:prSet/>
      <dgm:spPr/>
      <dgm:t>
        <a:bodyPr/>
        <a:lstStyle/>
        <a:p>
          <a:endParaRPr lang="en-US"/>
        </a:p>
      </dgm:t>
    </dgm:pt>
    <dgm:pt modelId="{74271785-5101-4C53-8D39-AA3E85AF5136}" type="sibTrans" cxnId="{A41380BD-F92D-4153-8457-0C7506787B36}">
      <dgm:prSet/>
      <dgm:spPr/>
      <dgm:t>
        <a:bodyPr/>
        <a:lstStyle/>
        <a:p>
          <a:pPr>
            <a:lnSpc>
              <a:spcPct val="100000"/>
            </a:lnSpc>
          </a:pPr>
          <a:endParaRPr lang="en-US"/>
        </a:p>
      </dgm:t>
    </dgm:pt>
    <dgm:pt modelId="{1653D288-3237-44B4-862D-7224EEE962A9}">
      <dgm:prSet/>
      <dgm:spPr/>
      <dgm:t>
        <a:bodyPr/>
        <a:lstStyle/>
        <a:p>
          <a:pPr>
            <a:lnSpc>
              <a:spcPct val="100000"/>
            </a:lnSpc>
          </a:pPr>
          <a:r>
            <a:rPr lang="en-US"/>
            <a:t>How to pin apps in Teams for end-users: </a:t>
          </a:r>
          <a:r>
            <a:rPr lang="en-US">
              <a:hlinkClick xmlns:r="http://schemas.openxmlformats.org/officeDocument/2006/relationships" r:id="rId7"/>
            </a:rPr>
            <a:t>extensible points in Teams client</a:t>
          </a:r>
          <a:endParaRPr lang="en-US"/>
        </a:p>
      </dgm:t>
    </dgm:pt>
    <dgm:pt modelId="{4D7849EF-88AB-438D-B357-BE3AA71BAD76}" type="parTrans" cxnId="{FD38FB15-07D2-4DE4-95FB-65E03D2DB3B3}">
      <dgm:prSet/>
      <dgm:spPr/>
      <dgm:t>
        <a:bodyPr/>
        <a:lstStyle/>
        <a:p>
          <a:endParaRPr lang="en-US"/>
        </a:p>
      </dgm:t>
    </dgm:pt>
    <dgm:pt modelId="{3AC986DF-83CF-4E1D-935A-F3D629C49DE1}" type="sibTrans" cxnId="{FD38FB15-07D2-4DE4-95FB-65E03D2DB3B3}">
      <dgm:prSet/>
      <dgm:spPr/>
      <dgm:t>
        <a:bodyPr/>
        <a:lstStyle/>
        <a:p>
          <a:pPr>
            <a:lnSpc>
              <a:spcPct val="100000"/>
            </a:lnSpc>
          </a:pPr>
          <a:endParaRPr lang="en-US"/>
        </a:p>
      </dgm:t>
    </dgm:pt>
    <dgm:pt modelId="{4021A7EA-3BC9-4191-8ADE-8E24D7DBE3F8}">
      <dgm:prSet/>
      <dgm:spPr/>
      <dgm:t>
        <a:bodyPr/>
        <a:lstStyle/>
        <a:p>
          <a:pPr>
            <a:lnSpc>
              <a:spcPct val="100000"/>
            </a:lnSpc>
          </a:pPr>
          <a:r>
            <a:rPr lang="en-US" dirty="0">
              <a:hlinkClick xmlns:r="http://schemas.openxmlformats.org/officeDocument/2006/relationships" r:id="rId8"/>
            </a:rPr>
            <a:t>Move</a:t>
          </a:r>
          <a:r>
            <a:rPr lang="en-US" dirty="0"/>
            <a:t> essential team files from Share Drives to Microsoft Teams Sites</a:t>
          </a:r>
        </a:p>
      </dgm:t>
    </dgm:pt>
    <dgm:pt modelId="{221B3136-1851-4154-AA5D-BC0C00E62396}" type="parTrans" cxnId="{2FAAADB3-9220-4083-85A5-0F8E51D4894A}">
      <dgm:prSet/>
      <dgm:spPr/>
      <dgm:t>
        <a:bodyPr/>
        <a:lstStyle/>
        <a:p>
          <a:endParaRPr lang="en-US"/>
        </a:p>
      </dgm:t>
    </dgm:pt>
    <dgm:pt modelId="{0C7A4475-DC56-4561-AA6B-4EF5BDF93B9F}" type="sibTrans" cxnId="{2FAAADB3-9220-4083-85A5-0F8E51D4894A}">
      <dgm:prSet/>
      <dgm:spPr/>
      <dgm:t>
        <a:bodyPr/>
        <a:lstStyle/>
        <a:p>
          <a:endParaRPr lang="en-US"/>
        </a:p>
      </dgm:t>
    </dgm:pt>
    <dgm:pt modelId="{5E6B2FE7-1D1C-4FB1-A297-D054F9B2C4EF}" type="pres">
      <dgm:prSet presAssocID="{F9344F02-4A64-439B-98E3-49CEEE6225F1}" presName="root" presStyleCnt="0">
        <dgm:presLayoutVars>
          <dgm:dir/>
          <dgm:resizeHandles val="exact"/>
        </dgm:presLayoutVars>
      </dgm:prSet>
      <dgm:spPr/>
    </dgm:pt>
    <dgm:pt modelId="{9734991E-EC12-47AD-A5D4-1CE817563C02}" type="pres">
      <dgm:prSet presAssocID="{DFE432F8-4094-45D6-80B6-AFE0349FB206}" presName="compNode" presStyleCnt="0"/>
      <dgm:spPr/>
    </dgm:pt>
    <dgm:pt modelId="{0416D533-7CFC-4AE1-A29A-ED4579716064}" type="pres">
      <dgm:prSet presAssocID="{DFE432F8-4094-45D6-80B6-AFE0349FB206}" presName="bgRect" presStyleLbl="bgShp" presStyleIdx="0" presStyleCnt="6"/>
      <dgm:spPr>
        <a:solidFill>
          <a:schemeClr val="bg2">
            <a:lumMod val="90000"/>
          </a:schemeClr>
        </a:solidFill>
      </dgm:spPr>
    </dgm:pt>
    <dgm:pt modelId="{8852D735-EA12-4576-98F7-A065440F944A}" type="pres">
      <dgm:prSet presAssocID="{DFE432F8-4094-45D6-80B6-AFE0349FB206}" presName="iconRect" presStyleLbl="node1" presStyleIdx="0"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6F886D3B-A6AD-463A-B0D6-483CB5768F88}" type="pres">
      <dgm:prSet presAssocID="{DFE432F8-4094-45D6-80B6-AFE0349FB206}" presName="spaceRect" presStyleCnt="0"/>
      <dgm:spPr/>
    </dgm:pt>
    <dgm:pt modelId="{92575DC2-7B08-4E46-A98B-B3980B75EDA7}" type="pres">
      <dgm:prSet presAssocID="{DFE432F8-4094-45D6-80B6-AFE0349FB206}" presName="parTx" presStyleLbl="revTx" presStyleIdx="0" presStyleCnt="6">
        <dgm:presLayoutVars>
          <dgm:chMax val="0"/>
          <dgm:chPref val="0"/>
        </dgm:presLayoutVars>
      </dgm:prSet>
      <dgm:spPr/>
    </dgm:pt>
    <dgm:pt modelId="{B70E73E8-BD6A-43D5-9098-8277019950CF}" type="pres">
      <dgm:prSet presAssocID="{D948F7A2-BA45-4267-83F6-0222C820808A}" presName="sibTrans" presStyleCnt="0"/>
      <dgm:spPr/>
    </dgm:pt>
    <dgm:pt modelId="{2DB40F69-EDC7-44E5-B077-0B18E889158D}" type="pres">
      <dgm:prSet presAssocID="{BEAF6339-05C9-4371-8E1C-9FB7B5F1A419}" presName="compNode" presStyleCnt="0"/>
      <dgm:spPr/>
    </dgm:pt>
    <dgm:pt modelId="{13DDC5BA-EACE-44BF-9DA9-A1BA87A9FC53}" type="pres">
      <dgm:prSet presAssocID="{BEAF6339-05C9-4371-8E1C-9FB7B5F1A419}" presName="bgRect" presStyleLbl="bgShp" presStyleIdx="1" presStyleCnt="6"/>
      <dgm:spPr>
        <a:solidFill>
          <a:schemeClr val="bg1">
            <a:lumMod val="85000"/>
          </a:schemeClr>
        </a:solidFill>
      </dgm:spPr>
    </dgm:pt>
    <dgm:pt modelId="{E8BAF321-A206-470B-B746-BFB2882CB7F9}" type="pres">
      <dgm:prSet presAssocID="{BEAF6339-05C9-4371-8E1C-9FB7B5F1A419}" presName="iconRect" presStyleLbl="node1" presStyleIdx="1"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ute Ringer"/>
        </a:ext>
      </dgm:extLst>
    </dgm:pt>
    <dgm:pt modelId="{C2220F1E-B860-44DF-A9BB-F07340586E99}" type="pres">
      <dgm:prSet presAssocID="{BEAF6339-05C9-4371-8E1C-9FB7B5F1A419}" presName="spaceRect" presStyleCnt="0"/>
      <dgm:spPr/>
    </dgm:pt>
    <dgm:pt modelId="{F95DC7F2-46D7-4AEA-8729-E0268824E0CB}" type="pres">
      <dgm:prSet presAssocID="{BEAF6339-05C9-4371-8E1C-9FB7B5F1A419}" presName="parTx" presStyleLbl="revTx" presStyleIdx="1" presStyleCnt="6">
        <dgm:presLayoutVars>
          <dgm:chMax val="0"/>
          <dgm:chPref val="0"/>
        </dgm:presLayoutVars>
      </dgm:prSet>
      <dgm:spPr/>
    </dgm:pt>
    <dgm:pt modelId="{EA461675-9929-4508-B3AB-FCFDA5EC099F}" type="pres">
      <dgm:prSet presAssocID="{2E875C41-0E3A-4EF2-943C-0D356DD1FE28}" presName="sibTrans" presStyleCnt="0"/>
      <dgm:spPr/>
    </dgm:pt>
    <dgm:pt modelId="{5A067C16-509F-4F37-81F9-D594CCDCBB17}" type="pres">
      <dgm:prSet presAssocID="{CE3F1258-D818-4F56-9AC4-E8271A4CDFA8}" presName="compNode" presStyleCnt="0"/>
      <dgm:spPr/>
    </dgm:pt>
    <dgm:pt modelId="{E81A733B-4F3C-4287-92B2-987F320A5ED9}" type="pres">
      <dgm:prSet presAssocID="{CE3F1258-D818-4F56-9AC4-E8271A4CDFA8}" presName="bgRect" presStyleLbl="bgShp" presStyleIdx="2" presStyleCnt="6"/>
      <dgm:spPr>
        <a:solidFill>
          <a:schemeClr val="bg1">
            <a:lumMod val="85000"/>
          </a:schemeClr>
        </a:solidFill>
      </dgm:spPr>
    </dgm:pt>
    <dgm:pt modelId="{79C56C3F-EE45-4DAE-8A29-7E9C67F0A210}" type="pres">
      <dgm:prSet presAssocID="{CE3F1258-D818-4F56-9AC4-E8271A4CDFA8}" presName="iconRect" presStyleLbl="node1" presStyleIdx="2"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ower"/>
        </a:ext>
      </dgm:extLst>
    </dgm:pt>
    <dgm:pt modelId="{092D542C-BB7F-40C0-B5F9-8B8B00DE9AEE}" type="pres">
      <dgm:prSet presAssocID="{CE3F1258-D818-4F56-9AC4-E8271A4CDFA8}" presName="spaceRect" presStyleCnt="0"/>
      <dgm:spPr/>
    </dgm:pt>
    <dgm:pt modelId="{27FBCB48-03EA-40B9-912D-1701CA9FF9A1}" type="pres">
      <dgm:prSet presAssocID="{CE3F1258-D818-4F56-9AC4-E8271A4CDFA8}" presName="parTx" presStyleLbl="revTx" presStyleIdx="2" presStyleCnt="6">
        <dgm:presLayoutVars>
          <dgm:chMax val="0"/>
          <dgm:chPref val="0"/>
        </dgm:presLayoutVars>
      </dgm:prSet>
      <dgm:spPr/>
    </dgm:pt>
    <dgm:pt modelId="{51CB6F26-EA4E-433E-8753-9BE334356607}" type="pres">
      <dgm:prSet presAssocID="{F4F7990F-20CE-400D-A633-0504695AC234}" presName="sibTrans" presStyleCnt="0"/>
      <dgm:spPr/>
    </dgm:pt>
    <dgm:pt modelId="{F3B03534-63DE-43D5-9730-C0D968494286}" type="pres">
      <dgm:prSet presAssocID="{19FFA249-372B-465A-B837-047BEC361B38}" presName="compNode" presStyleCnt="0"/>
      <dgm:spPr/>
    </dgm:pt>
    <dgm:pt modelId="{4CB7149D-E263-433E-A72D-F8B20A8969C4}" type="pres">
      <dgm:prSet presAssocID="{19FFA249-372B-465A-B837-047BEC361B38}" presName="bgRect" presStyleLbl="bgShp" presStyleIdx="3" presStyleCnt="6"/>
      <dgm:spPr>
        <a:solidFill>
          <a:schemeClr val="bg1">
            <a:lumMod val="85000"/>
          </a:schemeClr>
        </a:solidFill>
      </dgm:spPr>
    </dgm:pt>
    <dgm:pt modelId="{4FF0C27E-D6A0-4A1B-9DBF-5314FD6B8DD7}" type="pres">
      <dgm:prSet presAssocID="{19FFA249-372B-465A-B837-047BEC361B38}" presName="iconRect" presStyleLbl="node1" presStyleIdx="3"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1A2F9075-087E-49D9-8126-4A85D94F3350}" type="pres">
      <dgm:prSet presAssocID="{19FFA249-372B-465A-B837-047BEC361B38}" presName="spaceRect" presStyleCnt="0"/>
      <dgm:spPr/>
    </dgm:pt>
    <dgm:pt modelId="{853A37E9-AA1D-4EB0-85AA-9EDE9167AB21}" type="pres">
      <dgm:prSet presAssocID="{19FFA249-372B-465A-B837-047BEC361B38}" presName="parTx" presStyleLbl="revTx" presStyleIdx="3" presStyleCnt="6">
        <dgm:presLayoutVars>
          <dgm:chMax val="0"/>
          <dgm:chPref val="0"/>
        </dgm:presLayoutVars>
      </dgm:prSet>
      <dgm:spPr/>
    </dgm:pt>
    <dgm:pt modelId="{34A985DD-7ED3-4E70-8AFE-8166118E2204}" type="pres">
      <dgm:prSet presAssocID="{74271785-5101-4C53-8D39-AA3E85AF5136}" presName="sibTrans" presStyleCnt="0"/>
      <dgm:spPr/>
    </dgm:pt>
    <dgm:pt modelId="{D2A9E51B-2F49-4329-89CB-602BBF37D366}" type="pres">
      <dgm:prSet presAssocID="{1653D288-3237-44B4-862D-7224EEE962A9}" presName="compNode" presStyleCnt="0"/>
      <dgm:spPr/>
    </dgm:pt>
    <dgm:pt modelId="{1B2FE4F7-99A3-4023-BC8B-0FFF192856A9}" type="pres">
      <dgm:prSet presAssocID="{1653D288-3237-44B4-862D-7224EEE962A9}" presName="bgRect" presStyleLbl="bgShp" presStyleIdx="4" presStyleCnt="6"/>
      <dgm:spPr>
        <a:solidFill>
          <a:schemeClr val="bg1">
            <a:lumMod val="85000"/>
          </a:schemeClr>
        </a:solidFill>
      </dgm:spPr>
    </dgm:pt>
    <dgm:pt modelId="{C77D07B2-C077-4CDC-9286-03F56E36B9FD}" type="pres">
      <dgm:prSet presAssocID="{1653D288-3237-44B4-862D-7224EEE962A9}" presName="iconRect" presStyleLbl="node1" presStyleIdx="4" presStyleCnt="6"/>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a:noFill/>
        </a:ln>
      </dgm:spPr>
      <dgm:extLst>
        <a:ext uri="{E40237B7-FDA0-4F09-8148-C483321AD2D9}">
          <dgm14:cNvPr xmlns:dgm14="http://schemas.microsoft.com/office/drawing/2010/diagram" id="0" name="" descr="User"/>
        </a:ext>
      </dgm:extLst>
    </dgm:pt>
    <dgm:pt modelId="{9534A660-E83E-4505-8F75-BAD870C44ADF}" type="pres">
      <dgm:prSet presAssocID="{1653D288-3237-44B4-862D-7224EEE962A9}" presName="spaceRect" presStyleCnt="0"/>
      <dgm:spPr/>
    </dgm:pt>
    <dgm:pt modelId="{74BAC36B-FA54-4645-ABAC-B5E114414DCB}" type="pres">
      <dgm:prSet presAssocID="{1653D288-3237-44B4-862D-7224EEE962A9}" presName="parTx" presStyleLbl="revTx" presStyleIdx="4" presStyleCnt="6">
        <dgm:presLayoutVars>
          <dgm:chMax val="0"/>
          <dgm:chPref val="0"/>
        </dgm:presLayoutVars>
      </dgm:prSet>
      <dgm:spPr/>
    </dgm:pt>
    <dgm:pt modelId="{31BCD86D-584E-465F-B8E5-66E0B512BACA}" type="pres">
      <dgm:prSet presAssocID="{3AC986DF-83CF-4E1D-935A-F3D629C49DE1}" presName="sibTrans" presStyleCnt="0"/>
      <dgm:spPr/>
    </dgm:pt>
    <dgm:pt modelId="{484B7700-209E-4E97-926B-5178A5291745}" type="pres">
      <dgm:prSet presAssocID="{4021A7EA-3BC9-4191-8ADE-8E24D7DBE3F8}" presName="compNode" presStyleCnt="0"/>
      <dgm:spPr/>
    </dgm:pt>
    <dgm:pt modelId="{8CD0B2D7-D703-43EA-8828-9349ACEFB46D}" type="pres">
      <dgm:prSet presAssocID="{4021A7EA-3BC9-4191-8ADE-8E24D7DBE3F8}" presName="bgRect" presStyleLbl="bgShp" presStyleIdx="5" presStyleCnt="6"/>
      <dgm:spPr>
        <a:solidFill>
          <a:schemeClr val="bg1">
            <a:lumMod val="85000"/>
          </a:schemeClr>
        </a:solidFill>
      </dgm:spPr>
    </dgm:pt>
    <dgm:pt modelId="{D4880B71-4ED0-4153-A601-1C394820A747}" type="pres">
      <dgm:prSet presAssocID="{4021A7EA-3BC9-4191-8ADE-8E24D7DBE3F8}" presName="iconRect" presStyleLbl="node1" presStyleIdx="5" presStyleCnt="6"/>
      <dgm:spPr>
        <a:blipFill>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a:noFill/>
        </a:ln>
      </dgm:spPr>
      <dgm:extLst>
        <a:ext uri="{E40237B7-FDA0-4F09-8148-C483321AD2D9}">
          <dgm14:cNvPr xmlns:dgm14="http://schemas.microsoft.com/office/drawing/2010/diagram" id="0" name="" descr="Share"/>
        </a:ext>
      </dgm:extLst>
    </dgm:pt>
    <dgm:pt modelId="{3667FEFC-C27C-4E9E-986D-5B0E2576A47E}" type="pres">
      <dgm:prSet presAssocID="{4021A7EA-3BC9-4191-8ADE-8E24D7DBE3F8}" presName="spaceRect" presStyleCnt="0"/>
      <dgm:spPr/>
    </dgm:pt>
    <dgm:pt modelId="{5B835F89-9D0A-4084-958D-61940A59F4E3}" type="pres">
      <dgm:prSet presAssocID="{4021A7EA-3BC9-4191-8ADE-8E24D7DBE3F8}" presName="parTx" presStyleLbl="revTx" presStyleIdx="5" presStyleCnt="6">
        <dgm:presLayoutVars>
          <dgm:chMax val="0"/>
          <dgm:chPref val="0"/>
        </dgm:presLayoutVars>
      </dgm:prSet>
      <dgm:spPr/>
    </dgm:pt>
  </dgm:ptLst>
  <dgm:cxnLst>
    <dgm:cxn modelId="{FD38FB15-07D2-4DE4-95FB-65E03D2DB3B3}" srcId="{F9344F02-4A64-439B-98E3-49CEEE6225F1}" destId="{1653D288-3237-44B4-862D-7224EEE962A9}" srcOrd="4" destOrd="0" parTransId="{4D7849EF-88AB-438D-B357-BE3AA71BAD76}" sibTransId="{3AC986DF-83CF-4E1D-935A-F3D629C49DE1}"/>
    <dgm:cxn modelId="{0A33EC1E-ADAE-4A65-889C-D0232765EE38}" type="presOf" srcId="{F9344F02-4A64-439B-98E3-49CEEE6225F1}" destId="{5E6B2FE7-1D1C-4FB1-A297-D054F9B2C4EF}" srcOrd="0" destOrd="0" presId="urn:microsoft.com/office/officeart/2018/2/layout/IconVerticalSolidList"/>
    <dgm:cxn modelId="{BF072E6C-A1C2-45EE-9C17-B5BEF60FC2EE}" type="presOf" srcId="{19FFA249-372B-465A-B837-047BEC361B38}" destId="{853A37E9-AA1D-4EB0-85AA-9EDE9167AB21}" srcOrd="0" destOrd="0" presId="urn:microsoft.com/office/officeart/2018/2/layout/IconVerticalSolidList"/>
    <dgm:cxn modelId="{7E2BAD72-3ACC-4129-B8D7-5166C038DA0E}" type="presOf" srcId="{BEAF6339-05C9-4371-8E1C-9FB7B5F1A419}" destId="{F95DC7F2-46D7-4AEA-8729-E0268824E0CB}" srcOrd="0" destOrd="0" presId="urn:microsoft.com/office/officeart/2018/2/layout/IconVerticalSolidList"/>
    <dgm:cxn modelId="{08846558-1962-4FFC-A4CF-5510B470C464}" type="presOf" srcId="{4021A7EA-3BC9-4191-8ADE-8E24D7DBE3F8}" destId="{5B835F89-9D0A-4084-958D-61940A59F4E3}" srcOrd="0" destOrd="0" presId="urn:microsoft.com/office/officeart/2018/2/layout/IconVerticalSolidList"/>
    <dgm:cxn modelId="{26BD5059-3914-4009-9026-D0680F682897}" srcId="{F9344F02-4A64-439B-98E3-49CEEE6225F1}" destId="{CE3F1258-D818-4F56-9AC4-E8271A4CDFA8}" srcOrd="2" destOrd="0" parTransId="{7871D964-4EC5-400C-8066-0A7A7D0F3B08}" sibTransId="{F4F7990F-20CE-400D-A633-0504695AC234}"/>
    <dgm:cxn modelId="{569E1094-7A6A-4378-B8CE-5AFDE7D68527}" type="presOf" srcId="{1653D288-3237-44B4-862D-7224EEE962A9}" destId="{74BAC36B-FA54-4645-ABAC-B5E114414DCB}" srcOrd="0" destOrd="0" presId="urn:microsoft.com/office/officeart/2018/2/layout/IconVerticalSolidList"/>
    <dgm:cxn modelId="{4941B998-B937-4DFC-B76F-59227FD41AD8}" type="presOf" srcId="{DFE432F8-4094-45D6-80B6-AFE0349FB206}" destId="{92575DC2-7B08-4E46-A98B-B3980B75EDA7}" srcOrd="0" destOrd="0" presId="urn:microsoft.com/office/officeart/2018/2/layout/IconVerticalSolidList"/>
    <dgm:cxn modelId="{6F284FB1-A390-4E2A-AEC1-512216E158E2}" type="presOf" srcId="{CE3F1258-D818-4F56-9AC4-E8271A4CDFA8}" destId="{27FBCB48-03EA-40B9-912D-1701CA9FF9A1}" srcOrd="0" destOrd="0" presId="urn:microsoft.com/office/officeart/2018/2/layout/IconVerticalSolidList"/>
    <dgm:cxn modelId="{2FAAADB3-9220-4083-85A5-0F8E51D4894A}" srcId="{F9344F02-4A64-439B-98E3-49CEEE6225F1}" destId="{4021A7EA-3BC9-4191-8ADE-8E24D7DBE3F8}" srcOrd="5" destOrd="0" parTransId="{221B3136-1851-4154-AA5D-BC0C00E62396}" sibTransId="{0C7A4475-DC56-4561-AA6B-4EF5BDF93B9F}"/>
    <dgm:cxn modelId="{740118B5-DCEC-41F7-9AA4-606A860AD046}" srcId="{F9344F02-4A64-439B-98E3-49CEEE6225F1}" destId="{BEAF6339-05C9-4371-8E1C-9FB7B5F1A419}" srcOrd="1" destOrd="0" parTransId="{BC06F9C0-21DC-4D07-B687-28B60F8FE620}" sibTransId="{2E875C41-0E3A-4EF2-943C-0D356DD1FE28}"/>
    <dgm:cxn modelId="{A41380BD-F92D-4153-8457-0C7506787B36}" srcId="{F9344F02-4A64-439B-98E3-49CEEE6225F1}" destId="{19FFA249-372B-465A-B837-047BEC361B38}" srcOrd="3" destOrd="0" parTransId="{8D14EFCD-2412-430B-9FCE-14F40C8AB586}" sibTransId="{74271785-5101-4C53-8D39-AA3E85AF5136}"/>
    <dgm:cxn modelId="{375CB9E9-E6C1-4CD8-939B-41D0CBF2AEAE}" srcId="{F9344F02-4A64-439B-98E3-49CEEE6225F1}" destId="{DFE432F8-4094-45D6-80B6-AFE0349FB206}" srcOrd="0" destOrd="0" parTransId="{9907B219-3B96-45C9-A6ED-E30D7CDA3931}" sibTransId="{D948F7A2-BA45-4267-83F6-0222C820808A}"/>
    <dgm:cxn modelId="{38DCABC3-7003-4883-B831-8C4D01640520}" type="presParOf" srcId="{5E6B2FE7-1D1C-4FB1-A297-D054F9B2C4EF}" destId="{9734991E-EC12-47AD-A5D4-1CE817563C02}" srcOrd="0" destOrd="0" presId="urn:microsoft.com/office/officeart/2018/2/layout/IconVerticalSolidList"/>
    <dgm:cxn modelId="{620F4C12-3C5E-487B-A08D-FEC5C0A21973}" type="presParOf" srcId="{9734991E-EC12-47AD-A5D4-1CE817563C02}" destId="{0416D533-7CFC-4AE1-A29A-ED4579716064}" srcOrd="0" destOrd="0" presId="urn:microsoft.com/office/officeart/2018/2/layout/IconVerticalSolidList"/>
    <dgm:cxn modelId="{58DE2FF1-E5A1-4DB0-A929-D49E5B2B21E5}" type="presParOf" srcId="{9734991E-EC12-47AD-A5D4-1CE817563C02}" destId="{8852D735-EA12-4576-98F7-A065440F944A}" srcOrd="1" destOrd="0" presId="urn:microsoft.com/office/officeart/2018/2/layout/IconVerticalSolidList"/>
    <dgm:cxn modelId="{C95935A2-47ED-4F4A-8436-896A7E8E7DC0}" type="presParOf" srcId="{9734991E-EC12-47AD-A5D4-1CE817563C02}" destId="{6F886D3B-A6AD-463A-B0D6-483CB5768F88}" srcOrd="2" destOrd="0" presId="urn:microsoft.com/office/officeart/2018/2/layout/IconVerticalSolidList"/>
    <dgm:cxn modelId="{8038F3C5-A817-416D-8423-5A1091666CC6}" type="presParOf" srcId="{9734991E-EC12-47AD-A5D4-1CE817563C02}" destId="{92575DC2-7B08-4E46-A98B-B3980B75EDA7}" srcOrd="3" destOrd="0" presId="urn:microsoft.com/office/officeart/2018/2/layout/IconVerticalSolidList"/>
    <dgm:cxn modelId="{DCB0447A-A714-48ED-A416-286BC4A08D27}" type="presParOf" srcId="{5E6B2FE7-1D1C-4FB1-A297-D054F9B2C4EF}" destId="{B70E73E8-BD6A-43D5-9098-8277019950CF}" srcOrd="1" destOrd="0" presId="urn:microsoft.com/office/officeart/2018/2/layout/IconVerticalSolidList"/>
    <dgm:cxn modelId="{2FA86E84-D90C-4C2E-9846-C677FF6E4311}" type="presParOf" srcId="{5E6B2FE7-1D1C-4FB1-A297-D054F9B2C4EF}" destId="{2DB40F69-EDC7-44E5-B077-0B18E889158D}" srcOrd="2" destOrd="0" presId="urn:microsoft.com/office/officeart/2018/2/layout/IconVerticalSolidList"/>
    <dgm:cxn modelId="{BC67410C-C2BF-4462-A8AE-793D1DB29D60}" type="presParOf" srcId="{2DB40F69-EDC7-44E5-B077-0B18E889158D}" destId="{13DDC5BA-EACE-44BF-9DA9-A1BA87A9FC53}" srcOrd="0" destOrd="0" presId="urn:microsoft.com/office/officeart/2018/2/layout/IconVerticalSolidList"/>
    <dgm:cxn modelId="{FCFACD4D-0D29-4BAE-8160-29B3BDD2400C}" type="presParOf" srcId="{2DB40F69-EDC7-44E5-B077-0B18E889158D}" destId="{E8BAF321-A206-470B-B746-BFB2882CB7F9}" srcOrd="1" destOrd="0" presId="urn:microsoft.com/office/officeart/2018/2/layout/IconVerticalSolidList"/>
    <dgm:cxn modelId="{39710B15-5FEF-459C-A739-229882DE3FFD}" type="presParOf" srcId="{2DB40F69-EDC7-44E5-B077-0B18E889158D}" destId="{C2220F1E-B860-44DF-A9BB-F07340586E99}" srcOrd="2" destOrd="0" presId="urn:microsoft.com/office/officeart/2018/2/layout/IconVerticalSolidList"/>
    <dgm:cxn modelId="{56318A5A-131E-47F0-B79A-9F0E1530DB80}" type="presParOf" srcId="{2DB40F69-EDC7-44E5-B077-0B18E889158D}" destId="{F95DC7F2-46D7-4AEA-8729-E0268824E0CB}" srcOrd="3" destOrd="0" presId="urn:microsoft.com/office/officeart/2018/2/layout/IconVerticalSolidList"/>
    <dgm:cxn modelId="{D3ADA574-F6D1-4A83-BF8D-92795CAA1A20}" type="presParOf" srcId="{5E6B2FE7-1D1C-4FB1-A297-D054F9B2C4EF}" destId="{EA461675-9929-4508-B3AB-FCFDA5EC099F}" srcOrd="3" destOrd="0" presId="urn:microsoft.com/office/officeart/2018/2/layout/IconVerticalSolidList"/>
    <dgm:cxn modelId="{B4153E01-0EA1-4DEE-87A8-24AEFEB25633}" type="presParOf" srcId="{5E6B2FE7-1D1C-4FB1-A297-D054F9B2C4EF}" destId="{5A067C16-509F-4F37-81F9-D594CCDCBB17}" srcOrd="4" destOrd="0" presId="urn:microsoft.com/office/officeart/2018/2/layout/IconVerticalSolidList"/>
    <dgm:cxn modelId="{FD726762-6A25-404F-942A-B98216AC0B5F}" type="presParOf" srcId="{5A067C16-509F-4F37-81F9-D594CCDCBB17}" destId="{E81A733B-4F3C-4287-92B2-987F320A5ED9}" srcOrd="0" destOrd="0" presId="urn:microsoft.com/office/officeart/2018/2/layout/IconVerticalSolidList"/>
    <dgm:cxn modelId="{20347482-C7EF-4BFF-888D-783CDD5E4366}" type="presParOf" srcId="{5A067C16-509F-4F37-81F9-D594CCDCBB17}" destId="{79C56C3F-EE45-4DAE-8A29-7E9C67F0A210}" srcOrd="1" destOrd="0" presId="urn:microsoft.com/office/officeart/2018/2/layout/IconVerticalSolidList"/>
    <dgm:cxn modelId="{959D0505-5ABC-456C-B756-D3AF6C6EC64E}" type="presParOf" srcId="{5A067C16-509F-4F37-81F9-D594CCDCBB17}" destId="{092D542C-BB7F-40C0-B5F9-8B8B00DE9AEE}" srcOrd="2" destOrd="0" presId="urn:microsoft.com/office/officeart/2018/2/layout/IconVerticalSolidList"/>
    <dgm:cxn modelId="{663802FE-490F-454B-BFBF-8D53942136C4}" type="presParOf" srcId="{5A067C16-509F-4F37-81F9-D594CCDCBB17}" destId="{27FBCB48-03EA-40B9-912D-1701CA9FF9A1}" srcOrd="3" destOrd="0" presId="urn:microsoft.com/office/officeart/2018/2/layout/IconVerticalSolidList"/>
    <dgm:cxn modelId="{476444A4-787A-465A-B4E4-673C0B58BCAA}" type="presParOf" srcId="{5E6B2FE7-1D1C-4FB1-A297-D054F9B2C4EF}" destId="{51CB6F26-EA4E-433E-8753-9BE334356607}" srcOrd="5" destOrd="0" presId="urn:microsoft.com/office/officeart/2018/2/layout/IconVerticalSolidList"/>
    <dgm:cxn modelId="{079CFA84-80B4-4128-AC03-8AEF8F28BDD9}" type="presParOf" srcId="{5E6B2FE7-1D1C-4FB1-A297-D054F9B2C4EF}" destId="{F3B03534-63DE-43D5-9730-C0D968494286}" srcOrd="6" destOrd="0" presId="urn:microsoft.com/office/officeart/2018/2/layout/IconVerticalSolidList"/>
    <dgm:cxn modelId="{C9BD7F1B-F38F-4C77-AA89-956286BA0199}" type="presParOf" srcId="{F3B03534-63DE-43D5-9730-C0D968494286}" destId="{4CB7149D-E263-433E-A72D-F8B20A8969C4}" srcOrd="0" destOrd="0" presId="urn:microsoft.com/office/officeart/2018/2/layout/IconVerticalSolidList"/>
    <dgm:cxn modelId="{3F0C2BFF-ABC2-41EB-857B-C03BC0EF0752}" type="presParOf" srcId="{F3B03534-63DE-43D5-9730-C0D968494286}" destId="{4FF0C27E-D6A0-4A1B-9DBF-5314FD6B8DD7}" srcOrd="1" destOrd="0" presId="urn:microsoft.com/office/officeart/2018/2/layout/IconVerticalSolidList"/>
    <dgm:cxn modelId="{58E812DC-7314-4CA2-B6EC-9F2B31F7E156}" type="presParOf" srcId="{F3B03534-63DE-43D5-9730-C0D968494286}" destId="{1A2F9075-087E-49D9-8126-4A85D94F3350}" srcOrd="2" destOrd="0" presId="urn:microsoft.com/office/officeart/2018/2/layout/IconVerticalSolidList"/>
    <dgm:cxn modelId="{B0EF521F-DEB6-4385-A2FD-3CF22EC27B68}" type="presParOf" srcId="{F3B03534-63DE-43D5-9730-C0D968494286}" destId="{853A37E9-AA1D-4EB0-85AA-9EDE9167AB21}" srcOrd="3" destOrd="0" presId="urn:microsoft.com/office/officeart/2018/2/layout/IconVerticalSolidList"/>
    <dgm:cxn modelId="{00D0F99E-4736-43E4-A4EF-4352DA812FF0}" type="presParOf" srcId="{5E6B2FE7-1D1C-4FB1-A297-D054F9B2C4EF}" destId="{34A985DD-7ED3-4E70-8AFE-8166118E2204}" srcOrd="7" destOrd="0" presId="urn:microsoft.com/office/officeart/2018/2/layout/IconVerticalSolidList"/>
    <dgm:cxn modelId="{4C3C27AB-3523-4B4D-BE54-B5EBD94CE127}" type="presParOf" srcId="{5E6B2FE7-1D1C-4FB1-A297-D054F9B2C4EF}" destId="{D2A9E51B-2F49-4329-89CB-602BBF37D366}" srcOrd="8" destOrd="0" presId="urn:microsoft.com/office/officeart/2018/2/layout/IconVerticalSolidList"/>
    <dgm:cxn modelId="{0D97778C-1852-4B09-B1BC-D367EAC04738}" type="presParOf" srcId="{D2A9E51B-2F49-4329-89CB-602BBF37D366}" destId="{1B2FE4F7-99A3-4023-BC8B-0FFF192856A9}" srcOrd="0" destOrd="0" presId="urn:microsoft.com/office/officeart/2018/2/layout/IconVerticalSolidList"/>
    <dgm:cxn modelId="{389BE9E3-2421-4610-A6F7-9A8DDF877502}" type="presParOf" srcId="{D2A9E51B-2F49-4329-89CB-602BBF37D366}" destId="{C77D07B2-C077-4CDC-9286-03F56E36B9FD}" srcOrd="1" destOrd="0" presId="urn:microsoft.com/office/officeart/2018/2/layout/IconVerticalSolidList"/>
    <dgm:cxn modelId="{0A9D3CFB-8316-4D4A-BD65-3C9A7C9D3E26}" type="presParOf" srcId="{D2A9E51B-2F49-4329-89CB-602BBF37D366}" destId="{9534A660-E83E-4505-8F75-BAD870C44ADF}" srcOrd="2" destOrd="0" presId="urn:microsoft.com/office/officeart/2018/2/layout/IconVerticalSolidList"/>
    <dgm:cxn modelId="{8826D673-C958-4B56-BAA8-413AB2A0EA92}" type="presParOf" srcId="{D2A9E51B-2F49-4329-89CB-602BBF37D366}" destId="{74BAC36B-FA54-4645-ABAC-B5E114414DCB}" srcOrd="3" destOrd="0" presId="urn:microsoft.com/office/officeart/2018/2/layout/IconVerticalSolidList"/>
    <dgm:cxn modelId="{806A2CB4-C52D-4B27-B926-EC0CA5C6AC28}" type="presParOf" srcId="{5E6B2FE7-1D1C-4FB1-A297-D054F9B2C4EF}" destId="{31BCD86D-584E-465F-B8E5-66E0B512BACA}" srcOrd="9" destOrd="0" presId="urn:microsoft.com/office/officeart/2018/2/layout/IconVerticalSolidList"/>
    <dgm:cxn modelId="{6969CB83-1E98-47EA-8934-C250BC78FCE9}" type="presParOf" srcId="{5E6B2FE7-1D1C-4FB1-A297-D054F9B2C4EF}" destId="{484B7700-209E-4E97-926B-5178A5291745}" srcOrd="10" destOrd="0" presId="urn:microsoft.com/office/officeart/2018/2/layout/IconVerticalSolidList"/>
    <dgm:cxn modelId="{D7EC94E2-9601-4406-9880-172F9B8B9B2E}" type="presParOf" srcId="{484B7700-209E-4E97-926B-5178A5291745}" destId="{8CD0B2D7-D703-43EA-8828-9349ACEFB46D}" srcOrd="0" destOrd="0" presId="urn:microsoft.com/office/officeart/2018/2/layout/IconVerticalSolidList"/>
    <dgm:cxn modelId="{4D1D23EA-072C-4DEB-AD86-FD78BE3C12A9}" type="presParOf" srcId="{484B7700-209E-4E97-926B-5178A5291745}" destId="{D4880B71-4ED0-4153-A601-1C394820A747}" srcOrd="1" destOrd="0" presId="urn:microsoft.com/office/officeart/2018/2/layout/IconVerticalSolidList"/>
    <dgm:cxn modelId="{0CE120F7-8367-485C-9168-4C652C54768C}" type="presParOf" srcId="{484B7700-209E-4E97-926B-5178A5291745}" destId="{3667FEFC-C27C-4E9E-986D-5B0E2576A47E}" srcOrd="2" destOrd="0" presId="urn:microsoft.com/office/officeart/2018/2/layout/IconVerticalSolidList"/>
    <dgm:cxn modelId="{CBA8B0C7-E9BE-4685-9958-10635D18D931}" type="presParOf" srcId="{484B7700-209E-4E97-926B-5178A5291745}" destId="{5B835F89-9D0A-4084-958D-61940A59F4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664B90-00C5-4FE5-B4E5-D8054BAF1AC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96AEC7D-BF95-41C7-BC6B-4D1579CA8E03}">
      <dgm:prSet/>
      <dgm:spPr/>
      <dgm:t>
        <a:bodyPr/>
        <a:lstStyle/>
        <a:p>
          <a:r>
            <a:rPr lang="en-US" dirty="0"/>
            <a:t>Move individual/essential “</a:t>
          </a:r>
          <a:r>
            <a:rPr lang="en-US" i="1" dirty="0"/>
            <a:t>H: Drive</a:t>
          </a:r>
          <a:r>
            <a:rPr lang="en-US" dirty="0"/>
            <a:t>” files to </a:t>
          </a:r>
          <a:r>
            <a:rPr lang="en-US" dirty="0">
              <a:hlinkClick xmlns:r="http://schemas.openxmlformats.org/officeDocument/2006/relationships" r:id="rId1"/>
            </a:rPr>
            <a:t>OneDrive</a:t>
          </a:r>
          <a:endParaRPr lang="en-US" dirty="0"/>
        </a:p>
      </dgm:t>
    </dgm:pt>
    <dgm:pt modelId="{9DD686D2-931C-4D25-A1AD-244424983AF1}" type="parTrans" cxnId="{5B740AC7-4CAD-4D34-9564-330F288CACE8}">
      <dgm:prSet/>
      <dgm:spPr/>
      <dgm:t>
        <a:bodyPr/>
        <a:lstStyle/>
        <a:p>
          <a:endParaRPr lang="en-US"/>
        </a:p>
      </dgm:t>
    </dgm:pt>
    <dgm:pt modelId="{68E7FA9F-2C12-4DE2-A5C4-39134315E52B}" type="sibTrans" cxnId="{5B740AC7-4CAD-4D34-9564-330F288CACE8}">
      <dgm:prSet/>
      <dgm:spPr/>
      <dgm:t>
        <a:bodyPr/>
        <a:lstStyle/>
        <a:p>
          <a:endParaRPr lang="en-US"/>
        </a:p>
      </dgm:t>
    </dgm:pt>
    <dgm:pt modelId="{51A89125-C76B-4D30-8E32-444AB3DFA50B}">
      <dgm:prSet/>
      <dgm:spPr/>
      <dgm:t>
        <a:bodyPr/>
        <a:lstStyle/>
        <a:p>
          <a:r>
            <a:rPr lang="en-US"/>
            <a:t>Install, sign-in, and configure </a:t>
          </a:r>
          <a:r>
            <a:rPr lang="en-US">
              <a:hlinkClick xmlns:r="http://schemas.openxmlformats.org/officeDocument/2006/relationships" r:id="rId2"/>
            </a:rPr>
            <a:t>mobile apps</a:t>
          </a:r>
          <a:endParaRPr lang="en-US"/>
        </a:p>
      </dgm:t>
    </dgm:pt>
    <dgm:pt modelId="{44B4D252-C5AA-4ADD-80BF-1F98A4D48EE4}" type="parTrans" cxnId="{E5498C46-CD62-407A-B146-643AA38D27F3}">
      <dgm:prSet/>
      <dgm:spPr/>
      <dgm:t>
        <a:bodyPr/>
        <a:lstStyle/>
        <a:p>
          <a:endParaRPr lang="en-US"/>
        </a:p>
      </dgm:t>
    </dgm:pt>
    <dgm:pt modelId="{CD4F2A73-DF7B-41B3-B824-A1CB3EFEF613}" type="sibTrans" cxnId="{E5498C46-CD62-407A-B146-643AA38D27F3}">
      <dgm:prSet/>
      <dgm:spPr/>
      <dgm:t>
        <a:bodyPr/>
        <a:lstStyle/>
        <a:p>
          <a:endParaRPr lang="en-US"/>
        </a:p>
      </dgm:t>
    </dgm:pt>
    <dgm:pt modelId="{854610A5-C396-47AE-AD8A-19F20451F5A2}">
      <dgm:prSet/>
      <dgm:spPr/>
      <dgm:t>
        <a:bodyPr/>
        <a:lstStyle/>
        <a:p>
          <a:r>
            <a:rPr lang="en-US" dirty="0"/>
            <a:t>Microsoft Teams</a:t>
          </a:r>
        </a:p>
      </dgm:t>
    </dgm:pt>
    <dgm:pt modelId="{D83C8C7A-71F3-4AE9-B151-560C91896137}" type="parTrans" cxnId="{13588431-3527-4891-8E1A-E7BAB4063B19}">
      <dgm:prSet/>
      <dgm:spPr/>
      <dgm:t>
        <a:bodyPr/>
        <a:lstStyle/>
        <a:p>
          <a:endParaRPr lang="en-US"/>
        </a:p>
      </dgm:t>
    </dgm:pt>
    <dgm:pt modelId="{CB78EC9C-18AC-43E6-8D2F-6CEE65588C6D}" type="sibTrans" cxnId="{13588431-3527-4891-8E1A-E7BAB4063B19}">
      <dgm:prSet/>
      <dgm:spPr/>
      <dgm:t>
        <a:bodyPr/>
        <a:lstStyle/>
        <a:p>
          <a:endParaRPr lang="en-US"/>
        </a:p>
      </dgm:t>
    </dgm:pt>
    <dgm:pt modelId="{12CE17E5-1741-478C-8E25-F781E6CA6F6E}">
      <dgm:prSet/>
      <dgm:spPr/>
      <dgm:t>
        <a:bodyPr/>
        <a:lstStyle/>
        <a:p>
          <a:r>
            <a:rPr lang="en-US" dirty="0"/>
            <a:t>OneDrive</a:t>
          </a:r>
        </a:p>
      </dgm:t>
    </dgm:pt>
    <dgm:pt modelId="{CCA9C77A-1A76-4FB6-853C-003B01DC6AF9}" type="parTrans" cxnId="{456C7FC7-A1FC-4901-8F4E-9EE970179701}">
      <dgm:prSet/>
      <dgm:spPr/>
      <dgm:t>
        <a:bodyPr/>
        <a:lstStyle/>
        <a:p>
          <a:endParaRPr lang="en-US"/>
        </a:p>
      </dgm:t>
    </dgm:pt>
    <dgm:pt modelId="{50865850-2BEB-4540-8374-8F594F1FAF27}" type="sibTrans" cxnId="{456C7FC7-A1FC-4901-8F4E-9EE970179701}">
      <dgm:prSet/>
      <dgm:spPr/>
      <dgm:t>
        <a:bodyPr/>
        <a:lstStyle/>
        <a:p>
          <a:endParaRPr lang="en-US"/>
        </a:p>
      </dgm:t>
    </dgm:pt>
    <dgm:pt modelId="{DA07B530-171C-465E-AC74-230D3B99466C}">
      <dgm:prSet/>
      <dgm:spPr/>
      <dgm:t>
        <a:bodyPr/>
        <a:lstStyle/>
        <a:p>
          <a:r>
            <a:rPr lang="en-US"/>
            <a:t>Outlook </a:t>
          </a:r>
        </a:p>
      </dgm:t>
    </dgm:pt>
    <dgm:pt modelId="{D770EE5F-162B-48A5-A445-13B1275996F4}" type="parTrans" cxnId="{A744FEB8-35FE-4A04-A46F-5BCEA2DB1181}">
      <dgm:prSet/>
      <dgm:spPr/>
      <dgm:t>
        <a:bodyPr/>
        <a:lstStyle/>
        <a:p>
          <a:endParaRPr lang="en-US"/>
        </a:p>
      </dgm:t>
    </dgm:pt>
    <dgm:pt modelId="{563E94FF-282E-4CA5-A560-7787C92C671A}" type="sibTrans" cxnId="{A744FEB8-35FE-4A04-A46F-5BCEA2DB1181}">
      <dgm:prSet/>
      <dgm:spPr/>
      <dgm:t>
        <a:bodyPr/>
        <a:lstStyle/>
        <a:p>
          <a:endParaRPr lang="en-US"/>
        </a:p>
      </dgm:t>
    </dgm:pt>
    <dgm:pt modelId="{9F624011-C099-459F-BAA5-950943BD1C6D}">
      <dgm:prSet/>
      <dgm:spPr/>
      <dgm:t>
        <a:bodyPr/>
        <a:lstStyle/>
        <a:p>
          <a:r>
            <a:rPr lang="en-US"/>
            <a:t>Yammer</a:t>
          </a:r>
        </a:p>
      </dgm:t>
    </dgm:pt>
    <dgm:pt modelId="{DF1B9ACE-B258-400D-B189-5CAB58312A72}" type="parTrans" cxnId="{B664D528-7F4C-41A1-AEE7-6CD8CFDCD78D}">
      <dgm:prSet/>
      <dgm:spPr/>
      <dgm:t>
        <a:bodyPr/>
        <a:lstStyle/>
        <a:p>
          <a:endParaRPr lang="en-US"/>
        </a:p>
      </dgm:t>
    </dgm:pt>
    <dgm:pt modelId="{E9AAF072-F7D2-4D03-B46C-6C67070D3164}" type="sibTrans" cxnId="{B664D528-7F4C-41A1-AEE7-6CD8CFDCD78D}">
      <dgm:prSet/>
      <dgm:spPr/>
      <dgm:t>
        <a:bodyPr/>
        <a:lstStyle/>
        <a:p>
          <a:endParaRPr lang="en-US"/>
        </a:p>
      </dgm:t>
    </dgm:pt>
    <dgm:pt modelId="{5476D7B9-5C27-429A-AF34-AF12C3E1987B}">
      <dgm:prSet/>
      <dgm:spPr/>
      <dgm:t>
        <a:bodyPr/>
        <a:lstStyle/>
        <a:p>
          <a:r>
            <a:rPr lang="en-US" dirty="0"/>
            <a:t>Word/Excel/PowerPoint</a:t>
          </a:r>
        </a:p>
      </dgm:t>
    </dgm:pt>
    <dgm:pt modelId="{F0C24DE4-273F-42B3-9051-3529F316042C}" type="parTrans" cxnId="{0DFDD483-30C7-468E-93C1-C41E176645A6}">
      <dgm:prSet/>
      <dgm:spPr/>
      <dgm:t>
        <a:bodyPr/>
        <a:lstStyle/>
        <a:p>
          <a:endParaRPr lang="en-US"/>
        </a:p>
      </dgm:t>
    </dgm:pt>
    <dgm:pt modelId="{D2A7E7A4-10EB-4D51-982A-669D05E98448}" type="sibTrans" cxnId="{0DFDD483-30C7-468E-93C1-C41E176645A6}">
      <dgm:prSet/>
      <dgm:spPr/>
      <dgm:t>
        <a:bodyPr/>
        <a:lstStyle/>
        <a:p>
          <a:endParaRPr lang="en-US"/>
        </a:p>
      </dgm:t>
    </dgm:pt>
    <dgm:pt modelId="{FA4EE1F9-1773-4B1C-A392-E5450BEBF61A}">
      <dgm:prSet/>
      <dgm:spPr/>
      <dgm:t>
        <a:bodyPr/>
        <a:lstStyle/>
        <a:p>
          <a:r>
            <a:rPr lang="en-US" dirty="0"/>
            <a:t>Stream</a:t>
          </a:r>
        </a:p>
      </dgm:t>
    </dgm:pt>
    <dgm:pt modelId="{483DE734-A18F-44A4-A905-124161D1D0E5}" type="sibTrans" cxnId="{52B4F4DE-C09C-4EB9-8E7C-B4CCE67015DF}">
      <dgm:prSet/>
      <dgm:spPr/>
      <dgm:t>
        <a:bodyPr/>
        <a:lstStyle/>
        <a:p>
          <a:endParaRPr lang="en-US"/>
        </a:p>
      </dgm:t>
    </dgm:pt>
    <dgm:pt modelId="{6F2D0C41-F275-442E-B0C5-C50E00AECE18}" type="parTrans" cxnId="{52B4F4DE-C09C-4EB9-8E7C-B4CCE67015DF}">
      <dgm:prSet/>
      <dgm:spPr/>
      <dgm:t>
        <a:bodyPr/>
        <a:lstStyle/>
        <a:p>
          <a:endParaRPr lang="en-US"/>
        </a:p>
      </dgm:t>
    </dgm:pt>
    <dgm:pt modelId="{6728A3EF-002B-4E27-8F50-6C9FC8359765}" type="pres">
      <dgm:prSet presAssocID="{5E664B90-00C5-4FE5-B4E5-D8054BAF1ACB}" presName="root" presStyleCnt="0">
        <dgm:presLayoutVars>
          <dgm:dir/>
          <dgm:resizeHandles val="exact"/>
        </dgm:presLayoutVars>
      </dgm:prSet>
      <dgm:spPr/>
    </dgm:pt>
    <dgm:pt modelId="{0181AEA2-7737-4CEC-BAA8-F3F41F19A632}" type="pres">
      <dgm:prSet presAssocID="{396AEC7D-BF95-41C7-BC6B-4D1579CA8E03}" presName="compNode" presStyleCnt="0"/>
      <dgm:spPr/>
    </dgm:pt>
    <dgm:pt modelId="{6DA26FB6-A436-44F0-8699-67DCD08B125E}" type="pres">
      <dgm:prSet presAssocID="{396AEC7D-BF95-41C7-BC6B-4D1579CA8E03}" presName="bgRect" presStyleLbl="bgShp" presStyleIdx="0" presStyleCnt="2"/>
      <dgm:spPr>
        <a:solidFill>
          <a:schemeClr val="bg1">
            <a:lumMod val="85000"/>
          </a:schemeClr>
        </a:solidFill>
      </dgm:spPr>
    </dgm:pt>
    <dgm:pt modelId="{B1E70F77-81C0-4E7D-8CC5-B868AB5B36F2}" type="pres">
      <dgm:prSet presAssocID="{396AEC7D-BF95-41C7-BC6B-4D1579CA8E03}"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414380D4-77A8-461A-9A27-B47B30FF7C77}" type="pres">
      <dgm:prSet presAssocID="{396AEC7D-BF95-41C7-BC6B-4D1579CA8E03}" presName="spaceRect" presStyleCnt="0"/>
      <dgm:spPr/>
    </dgm:pt>
    <dgm:pt modelId="{9522863B-14BC-4227-8813-AD9B139203CF}" type="pres">
      <dgm:prSet presAssocID="{396AEC7D-BF95-41C7-BC6B-4D1579CA8E03}" presName="parTx" presStyleLbl="revTx" presStyleIdx="0" presStyleCnt="3" custScaleX="102702">
        <dgm:presLayoutVars>
          <dgm:chMax val="0"/>
          <dgm:chPref val="0"/>
        </dgm:presLayoutVars>
      </dgm:prSet>
      <dgm:spPr/>
    </dgm:pt>
    <dgm:pt modelId="{196DB013-CAFD-450E-B2C4-181E3E5E886F}" type="pres">
      <dgm:prSet presAssocID="{68E7FA9F-2C12-4DE2-A5C4-39134315E52B}" presName="sibTrans" presStyleCnt="0"/>
      <dgm:spPr/>
    </dgm:pt>
    <dgm:pt modelId="{8D5E617B-F485-4351-9CC1-F6DEA9CD6645}" type="pres">
      <dgm:prSet presAssocID="{51A89125-C76B-4D30-8E32-444AB3DFA50B}" presName="compNode" presStyleCnt="0"/>
      <dgm:spPr/>
    </dgm:pt>
    <dgm:pt modelId="{2EA2908F-7EBB-41B0-87FF-975775090DC3}" type="pres">
      <dgm:prSet presAssocID="{51A89125-C76B-4D30-8E32-444AB3DFA50B}" presName="bgRect" presStyleLbl="bgShp" presStyleIdx="1" presStyleCnt="2" custScaleY="138060"/>
      <dgm:spPr>
        <a:solidFill>
          <a:schemeClr val="bg1">
            <a:lumMod val="85000"/>
          </a:schemeClr>
        </a:solidFill>
      </dgm:spPr>
    </dgm:pt>
    <dgm:pt modelId="{CAB91B40-809E-4DAC-8BB0-9699C1F65EAE}" type="pres">
      <dgm:prSet presAssocID="{51A89125-C76B-4D30-8E32-444AB3DFA50B}"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4905FDA5-BC07-426A-800B-1C0F7532E10A}" type="pres">
      <dgm:prSet presAssocID="{51A89125-C76B-4D30-8E32-444AB3DFA50B}" presName="spaceRect" presStyleCnt="0"/>
      <dgm:spPr/>
    </dgm:pt>
    <dgm:pt modelId="{F227C3FD-F757-4045-911A-24B5347C791F}" type="pres">
      <dgm:prSet presAssocID="{51A89125-C76B-4D30-8E32-444AB3DFA50B}" presName="parTx" presStyleLbl="revTx" presStyleIdx="1" presStyleCnt="3">
        <dgm:presLayoutVars>
          <dgm:chMax val="0"/>
          <dgm:chPref val="0"/>
        </dgm:presLayoutVars>
      </dgm:prSet>
      <dgm:spPr/>
    </dgm:pt>
    <dgm:pt modelId="{0A512FFE-F1E2-41C1-BD19-41A656C43CF4}" type="pres">
      <dgm:prSet presAssocID="{51A89125-C76B-4D30-8E32-444AB3DFA50B}" presName="desTx" presStyleLbl="revTx" presStyleIdx="2" presStyleCnt="3" custScaleX="53860" custLinFactNeighborX="21277" custLinFactNeighborY="-2145">
        <dgm:presLayoutVars/>
      </dgm:prSet>
      <dgm:spPr/>
    </dgm:pt>
  </dgm:ptLst>
  <dgm:cxnLst>
    <dgm:cxn modelId="{D5205D12-3BD1-4684-8C4F-C3EAC52C9CEE}" type="presOf" srcId="{5476D7B9-5C27-429A-AF34-AF12C3E1987B}" destId="{0A512FFE-F1E2-41C1-BD19-41A656C43CF4}" srcOrd="0" destOrd="5" presId="urn:microsoft.com/office/officeart/2018/2/layout/IconVerticalSolidList"/>
    <dgm:cxn modelId="{FC36C617-9072-4BDD-96BF-49D0066A6400}" type="presOf" srcId="{9F624011-C099-459F-BAA5-950943BD1C6D}" destId="{0A512FFE-F1E2-41C1-BD19-41A656C43CF4}" srcOrd="0" destOrd="4" presId="urn:microsoft.com/office/officeart/2018/2/layout/IconVerticalSolidList"/>
    <dgm:cxn modelId="{B664D528-7F4C-41A1-AEE7-6CD8CFDCD78D}" srcId="{51A89125-C76B-4D30-8E32-444AB3DFA50B}" destId="{9F624011-C099-459F-BAA5-950943BD1C6D}" srcOrd="4" destOrd="0" parTransId="{DF1B9ACE-B258-400D-B189-5CAB58312A72}" sibTransId="{E9AAF072-F7D2-4D03-B46C-6C67070D3164}"/>
    <dgm:cxn modelId="{23289D2D-39F7-4CAD-B11E-D73B05C5F69C}" type="presOf" srcId="{396AEC7D-BF95-41C7-BC6B-4D1579CA8E03}" destId="{9522863B-14BC-4227-8813-AD9B139203CF}" srcOrd="0" destOrd="0" presId="urn:microsoft.com/office/officeart/2018/2/layout/IconVerticalSolidList"/>
    <dgm:cxn modelId="{CCE3B62F-8A56-401B-8410-D6A110CA0D7C}" type="presOf" srcId="{51A89125-C76B-4D30-8E32-444AB3DFA50B}" destId="{F227C3FD-F757-4045-911A-24B5347C791F}" srcOrd="0" destOrd="0" presId="urn:microsoft.com/office/officeart/2018/2/layout/IconVerticalSolidList"/>
    <dgm:cxn modelId="{13588431-3527-4891-8E1A-E7BAB4063B19}" srcId="{51A89125-C76B-4D30-8E32-444AB3DFA50B}" destId="{854610A5-C396-47AE-AD8A-19F20451F5A2}" srcOrd="0" destOrd="0" parTransId="{D83C8C7A-71F3-4AE9-B151-560C91896137}" sibTransId="{CB78EC9C-18AC-43E6-8D2F-6CEE65588C6D}"/>
    <dgm:cxn modelId="{A6F6C560-F3D0-4D25-B1A2-3C352CE8E0AE}" type="presOf" srcId="{DA07B530-171C-465E-AC74-230D3B99466C}" destId="{0A512FFE-F1E2-41C1-BD19-41A656C43CF4}" srcOrd="0" destOrd="3" presId="urn:microsoft.com/office/officeart/2018/2/layout/IconVerticalSolidList"/>
    <dgm:cxn modelId="{9F7A5446-C3A3-4565-B56D-55F18A001595}" type="presOf" srcId="{12CE17E5-1741-478C-8E25-F781E6CA6F6E}" destId="{0A512FFE-F1E2-41C1-BD19-41A656C43CF4}" srcOrd="0" destOrd="1" presId="urn:microsoft.com/office/officeart/2018/2/layout/IconVerticalSolidList"/>
    <dgm:cxn modelId="{E5498C46-CD62-407A-B146-643AA38D27F3}" srcId="{5E664B90-00C5-4FE5-B4E5-D8054BAF1ACB}" destId="{51A89125-C76B-4D30-8E32-444AB3DFA50B}" srcOrd="1" destOrd="0" parTransId="{44B4D252-C5AA-4ADD-80BF-1F98A4D48EE4}" sibTransId="{CD4F2A73-DF7B-41B3-B824-A1CB3EFEF613}"/>
    <dgm:cxn modelId="{0DFDD483-30C7-468E-93C1-C41E176645A6}" srcId="{51A89125-C76B-4D30-8E32-444AB3DFA50B}" destId="{5476D7B9-5C27-429A-AF34-AF12C3E1987B}" srcOrd="5" destOrd="0" parTransId="{F0C24DE4-273F-42B3-9051-3529F316042C}" sibTransId="{D2A7E7A4-10EB-4D51-982A-669D05E98448}"/>
    <dgm:cxn modelId="{71D5378F-D772-4B17-8DBA-831B19B567C2}" type="presOf" srcId="{5E664B90-00C5-4FE5-B4E5-D8054BAF1ACB}" destId="{6728A3EF-002B-4E27-8F50-6C9FC8359765}" srcOrd="0" destOrd="0" presId="urn:microsoft.com/office/officeart/2018/2/layout/IconVerticalSolidList"/>
    <dgm:cxn modelId="{E30B0B96-ACBC-4E1D-8EA1-73395E871B63}" type="presOf" srcId="{854610A5-C396-47AE-AD8A-19F20451F5A2}" destId="{0A512FFE-F1E2-41C1-BD19-41A656C43CF4}" srcOrd="0" destOrd="0" presId="urn:microsoft.com/office/officeart/2018/2/layout/IconVerticalSolidList"/>
    <dgm:cxn modelId="{A744FEB8-35FE-4A04-A46F-5BCEA2DB1181}" srcId="{51A89125-C76B-4D30-8E32-444AB3DFA50B}" destId="{DA07B530-171C-465E-AC74-230D3B99466C}" srcOrd="3" destOrd="0" parTransId="{D770EE5F-162B-48A5-A445-13B1275996F4}" sibTransId="{563E94FF-282E-4CA5-A560-7787C92C671A}"/>
    <dgm:cxn modelId="{5B740AC7-4CAD-4D34-9564-330F288CACE8}" srcId="{5E664B90-00C5-4FE5-B4E5-D8054BAF1ACB}" destId="{396AEC7D-BF95-41C7-BC6B-4D1579CA8E03}" srcOrd="0" destOrd="0" parTransId="{9DD686D2-931C-4D25-A1AD-244424983AF1}" sibTransId="{68E7FA9F-2C12-4DE2-A5C4-39134315E52B}"/>
    <dgm:cxn modelId="{456C7FC7-A1FC-4901-8F4E-9EE970179701}" srcId="{51A89125-C76B-4D30-8E32-444AB3DFA50B}" destId="{12CE17E5-1741-478C-8E25-F781E6CA6F6E}" srcOrd="1" destOrd="0" parTransId="{CCA9C77A-1A76-4FB6-853C-003B01DC6AF9}" sibTransId="{50865850-2BEB-4540-8374-8F594F1FAF27}"/>
    <dgm:cxn modelId="{5992DAD6-FA14-4A64-9988-130EC00A89C5}" type="presOf" srcId="{FA4EE1F9-1773-4B1C-A392-E5450BEBF61A}" destId="{0A512FFE-F1E2-41C1-BD19-41A656C43CF4}" srcOrd="0" destOrd="2" presId="urn:microsoft.com/office/officeart/2018/2/layout/IconVerticalSolidList"/>
    <dgm:cxn modelId="{52B4F4DE-C09C-4EB9-8E7C-B4CCE67015DF}" srcId="{51A89125-C76B-4D30-8E32-444AB3DFA50B}" destId="{FA4EE1F9-1773-4B1C-A392-E5450BEBF61A}" srcOrd="2" destOrd="0" parTransId="{6F2D0C41-F275-442E-B0C5-C50E00AECE18}" sibTransId="{483DE734-A18F-44A4-A905-124161D1D0E5}"/>
    <dgm:cxn modelId="{B3BD7A5A-774C-4485-B56E-C48C0527D246}" type="presParOf" srcId="{6728A3EF-002B-4E27-8F50-6C9FC8359765}" destId="{0181AEA2-7737-4CEC-BAA8-F3F41F19A632}" srcOrd="0" destOrd="0" presId="urn:microsoft.com/office/officeart/2018/2/layout/IconVerticalSolidList"/>
    <dgm:cxn modelId="{B2F9933F-DDE1-49EE-8B90-DADF82C1EA89}" type="presParOf" srcId="{0181AEA2-7737-4CEC-BAA8-F3F41F19A632}" destId="{6DA26FB6-A436-44F0-8699-67DCD08B125E}" srcOrd="0" destOrd="0" presId="urn:microsoft.com/office/officeart/2018/2/layout/IconVerticalSolidList"/>
    <dgm:cxn modelId="{E9372ABB-A063-47C1-909D-D7DFA5EE4B46}" type="presParOf" srcId="{0181AEA2-7737-4CEC-BAA8-F3F41F19A632}" destId="{B1E70F77-81C0-4E7D-8CC5-B868AB5B36F2}" srcOrd="1" destOrd="0" presId="urn:microsoft.com/office/officeart/2018/2/layout/IconVerticalSolidList"/>
    <dgm:cxn modelId="{543933DF-877D-4522-875B-4BC2465ABF3A}" type="presParOf" srcId="{0181AEA2-7737-4CEC-BAA8-F3F41F19A632}" destId="{414380D4-77A8-461A-9A27-B47B30FF7C77}" srcOrd="2" destOrd="0" presId="urn:microsoft.com/office/officeart/2018/2/layout/IconVerticalSolidList"/>
    <dgm:cxn modelId="{15A88E68-B573-4781-BF72-622E00F59434}" type="presParOf" srcId="{0181AEA2-7737-4CEC-BAA8-F3F41F19A632}" destId="{9522863B-14BC-4227-8813-AD9B139203CF}" srcOrd="3" destOrd="0" presId="urn:microsoft.com/office/officeart/2018/2/layout/IconVerticalSolidList"/>
    <dgm:cxn modelId="{294A0797-2C44-4D47-BA42-6DE68A1A77E9}" type="presParOf" srcId="{6728A3EF-002B-4E27-8F50-6C9FC8359765}" destId="{196DB013-CAFD-450E-B2C4-181E3E5E886F}" srcOrd="1" destOrd="0" presId="urn:microsoft.com/office/officeart/2018/2/layout/IconVerticalSolidList"/>
    <dgm:cxn modelId="{2F6E777B-2857-4AD5-A724-957C33C6BC96}" type="presParOf" srcId="{6728A3EF-002B-4E27-8F50-6C9FC8359765}" destId="{8D5E617B-F485-4351-9CC1-F6DEA9CD6645}" srcOrd="2" destOrd="0" presId="urn:microsoft.com/office/officeart/2018/2/layout/IconVerticalSolidList"/>
    <dgm:cxn modelId="{CEFA5370-4067-4E98-93D9-072407EF7391}" type="presParOf" srcId="{8D5E617B-F485-4351-9CC1-F6DEA9CD6645}" destId="{2EA2908F-7EBB-41B0-87FF-975775090DC3}" srcOrd="0" destOrd="0" presId="urn:microsoft.com/office/officeart/2018/2/layout/IconVerticalSolidList"/>
    <dgm:cxn modelId="{EEA4B431-F277-42DA-BDC1-3284A5DDD933}" type="presParOf" srcId="{8D5E617B-F485-4351-9CC1-F6DEA9CD6645}" destId="{CAB91B40-809E-4DAC-8BB0-9699C1F65EAE}" srcOrd="1" destOrd="0" presId="urn:microsoft.com/office/officeart/2018/2/layout/IconVerticalSolidList"/>
    <dgm:cxn modelId="{FBAE1C9A-A516-4302-8EAB-92878D54127F}" type="presParOf" srcId="{8D5E617B-F485-4351-9CC1-F6DEA9CD6645}" destId="{4905FDA5-BC07-426A-800B-1C0F7532E10A}" srcOrd="2" destOrd="0" presId="urn:microsoft.com/office/officeart/2018/2/layout/IconVerticalSolidList"/>
    <dgm:cxn modelId="{1DA343CC-03CF-423E-A693-68FCA533D781}" type="presParOf" srcId="{8D5E617B-F485-4351-9CC1-F6DEA9CD6645}" destId="{F227C3FD-F757-4045-911A-24B5347C791F}" srcOrd="3" destOrd="0" presId="urn:microsoft.com/office/officeart/2018/2/layout/IconVerticalSolidList"/>
    <dgm:cxn modelId="{4C9B4F99-C32D-4181-9B63-977514C8FF23}" type="presParOf" srcId="{8D5E617B-F485-4351-9CC1-F6DEA9CD6645}" destId="{0A512FFE-F1E2-41C1-BD19-41A656C43CF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09867B-DE16-43A5-9A59-7B17738798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088C80-5A6D-4C3A-8B07-446D156B4392}">
      <dgm:prSet custT="1"/>
      <dgm:spPr/>
      <dgm:t>
        <a:bodyPr/>
        <a:lstStyle/>
        <a:p>
          <a:pPr>
            <a:lnSpc>
              <a:spcPct val="100000"/>
            </a:lnSpc>
          </a:pPr>
          <a:r>
            <a:rPr lang="en-US" sz="1400"/>
            <a:t>Maintain social interactions</a:t>
          </a:r>
        </a:p>
      </dgm:t>
    </dgm:pt>
    <dgm:pt modelId="{9C4A6425-8894-4EEB-B7DC-1D667D3A9EC6}" type="parTrans" cxnId="{87E8D750-866A-484B-A5A7-D16AD921FD2E}">
      <dgm:prSet/>
      <dgm:spPr/>
      <dgm:t>
        <a:bodyPr/>
        <a:lstStyle/>
        <a:p>
          <a:endParaRPr lang="en-US" sz="1200"/>
        </a:p>
      </dgm:t>
    </dgm:pt>
    <dgm:pt modelId="{4DF94239-D11B-47C3-A2E7-13D7C539A424}" type="sibTrans" cxnId="{87E8D750-866A-484B-A5A7-D16AD921FD2E}">
      <dgm:prSet/>
      <dgm:spPr/>
      <dgm:t>
        <a:bodyPr/>
        <a:lstStyle/>
        <a:p>
          <a:endParaRPr lang="en-US" sz="1200"/>
        </a:p>
      </dgm:t>
    </dgm:pt>
    <dgm:pt modelId="{DAA0505D-EC82-4917-AB62-8A6E08B097FA}">
      <dgm:prSet custT="1"/>
      <dgm:spPr/>
      <dgm:t>
        <a:bodyPr/>
        <a:lstStyle/>
        <a:p>
          <a:pPr>
            <a:lnSpc>
              <a:spcPct val="100000"/>
            </a:lnSpc>
          </a:pPr>
          <a:r>
            <a:rPr lang="en-US" sz="900"/>
            <a:t>Use </a:t>
          </a:r>
          <a:r>
            <a:rPr lang="en-US" sz="900">
              <a:hlinkClick xmlns:r="http://schemas.openxmlformats.org/officeDocument/2006/relationships" r:id="rId1"/>
            </a:rPr>
            <a:t>one to one</a:t>
          </a:r>
          <a:r>
            <a:rPr lang="en-US" sz="900"/>
            <a:t> or </a:t>
          </a:r>
          <a:r>
            <a:rPr lang="en-US" sz="900">
              <a:hlinkClick xmlns:r="http://schemas.openxmlformats.org/officeDocument/2006/relationships" r:id="rId2"/>
            </a:rPr>
            <a:t>group chat</a:t>
          </a:r>
          <a:endParaRPr lang="en-US" sz="900"/>
        </a:p>
      </dgm:t>
    </dgm:pt>
    <dgm:pt modelId="{94A69686-7EAB-4623-81F0-870E580C2CB0}" type="parTrans" cxnId="{6C842D23-A1E2-4448-8F65-B120979BB7B8}">
      <dgm:prSet/>
      <dgm:spPr/>
      <dgm:t>
        <a:bodyPr/>
        <a:lstStyle/>
        <a:p>
          <a:endParaRPr lang="en-US" sz="1200"/>
        </a:p>
      </dgm:t>
    </dgm:pt>
    <dgm:pt modelId="{8755E672-FD95-46F1-9CC7-8324BA61A41F}" type="sibTrans" cxnId="{6C842D23-A1E2-4448-8F65-B120979BB7B8}">
      <dgm:prSet/>
      <dgm:spPr/>
      <dgm:t>
        <a:bodyPr/>
        <a:lstStyle/>
        <a:p>
          <a:endParaRPr lang="en-US" sz="1200"/>
        </a:p>
      </dgm:t>
    </dgm:pt>
    <dgm:pt modelId="{5A5A206C-DE7E-4FAE-B6F6-FC0C8055F7BD}">
      <dgm:prSet custT="1"/>
      <dgm:spPr/>
      <dgm:t>
        <a:bodyPr/>
        <a:lstStyle/>
        <a:p>
          <a:pPr>
            <a:lnSpc>
              <a:spcPct val="100000"/>
            </a:lnSpc>
          </a:pPr>
          <a:r>
            <a:rPr lang="en-US" sz="1400"/>
            <a:t>Reachability</a:t>
          </a:r>
        </a:p>
      </dgm:t>
    </dgm:pt>
    <dgm:pt modelId="{68AA0BC1-3E21-4C8A-A2C3-E8A602DD77C7}" type="parTrans" cxnId="{5DEC8BF1-0DC0-4416-AFF1-84A930F6CC40}">
      <dgm:prSet/>
      <dgm:spPr/>
      <dgm:t>
        <a:bodyPr/>
        <a:lstStyle/>
        <a:p>
          <a:endParaRPr lang="en-US" sz="1200"/>
        </a:p>
      </dgm:t>
    </dgm:pt>
    <dgm:pt modelId="{417634E0-4619-448F-ACF1-84CC80939ABE}" type="sibTrans" cxnId="{5DEC8BF1-0DC0-4416-AFF1-84A930F6CC40}">
      <dgm:prSet/>
      <dgm:spPr/>
      <dgm:t>
        <a:bodyPr/>
        <a:lstStyle/>
        <a:p>
          <a:endParaRPr lang="en-US" sz="1200"/>
        </a:p>
      </dgm:t>
    </dgm:pt>
    <dgm:pt modelId="{BC00B56F-8034-400E-B059-36FF783DEAA7}">
      <dgm:prSet custT="1"/>
      <dgm:spPr/>
      <dgm:t>
        <a:bodyPr/>
        <a:lstStyle/>
        <a:p>
          <a:pPr>
            <a:lnSpc>
              <a:spcPct val="100000"/>
            </a:lnSpc>
          </a:pPr>
          <a:r>
            <a:rPr lang="en-US" sz="900"/>
            <a:t>Update your </a:t>
          </a:r>
          <a:r>
            <a:rPr lang="en-US" sz="900">
              <a:hlinkClick xmlns:r="http://schemas.openxmlformats.org/officeDocument/2006/relationships" r:id="rId3"/>
            </a:rPr>
            <a:t>status message</a:t>
          </a:r>
          <a:r>
            <a:rPr lang="en-US" sz="900"/>
            <a:t> in Teams</a:t>
          </a:r>
        </a:p>
      </dgm:t>
    </dgm:pt>
    <dgm:pt modelId="{6F5879C1-7050-4E2E-87E2-94C3C929E7B9}" type="parTrans" cxnId="{4666093C-A4FD-45A0-83CA-2AAB66081FB9}">
      <dgm:prSet/>
      <dgm:spPr/>
      <dgm:t>
        <a:bodyPr/>
        <a:lstStyle/>
        <a:p>
          <a:endParaRPr lang="en-US" sz="1200"/>
        </a:p>
      </dgm:t>
    </dgm:pt>
    <dgm:pt modelId="{5F1954C3-2902-4841-9A44-E73DA81B09C2}" type="sibTrans" cxnId="{4666093C-A4FD-45A0-83CA-2AAB66081FB9}">
      <dgm:prSet/>
      <dgm:spPr/>
      <dgm:t>
        <a:bodyPr/>
        <a:lstStyle/>
        <a:p>
          <a:endParaRPr lang="en-US" sz="1200"/>
        </a:p>
      </dgm:t>
    </dgm:pt>
    <dgm:pt modelId="{5915A0B9-A857-4FB3-B7F0-82DDFFCBBA6A}">
      <dgm:prSet custT="1"/>
      <dgm:spPr/>
      <dgm:t>
        <a:bodyPr/>
        <a:lstStyle/>
        <a:p>
          <a:pPr>
            <a:lnSpc>
              <a:spcPct val="100000"/>
            </a:lnSpc>
          </a:pPr>
          <a:r>
            <a:rPr lang="en-US" sz="1400"/>
            <a:t>Minimize distraction</a:t>
          </a:r>
        </a:p>
      </dgm:t>
    </dgm:pt>
    <dgm:pt modelId="{EB039F39-9757-4314-8B72-3AA234E7EC7E}" type="parTrans" cxnId="{E25D3A4F-D73C-4AB2-B215-2AB1636F47D0}">
      <dgm:prSet/>
      <dgm:spPr/>
      <dgm:t>
        <a:bodyPr/>
        <a:lstStyle/>
        <a:p>
          <a:endParaRPr lang="en-US" sz="1200"/>
        </a:p>
      </dgm:t>
    </dgm:pt>
    <dgm:pt modelId="{9C760E0D-8FEA-4385-B440-2AAB4EB9ECA9}" type="sibTrans" cxnId="{E25D3A4F-D73C-4AB2-B215-2AB1636F47D0}">
      <dgm:prSet/>
      <dgm:spPr/>
      <dgm:t>
        <a:bodyPr/>
        <a:lstStyle/>
        <a:p>
          <a:endParaRPr lang="en-US" sz="1200"/>
        </a:p>
      </dgm:t>
    </dgm:pt>
    <dgm:pt modelId="{73189966-E7C7-40B2-AD9F-872FA45CECE3}">
      <dgm:prSet custT="1"/>
      <dgm:spPr/>
      <dgm:t>
        <a:bodyPr/>
        <a:lstStyle/>
        <a:p>
          <a:pPr>
            <a:lnSpc>
              <a:spcPct val="100000"/>
            </a:lnSpc>
          </a:pPr>
          <a:r>
            <a:rPr lang="en-US" sz="900" dirty="0"/>
            <a:t>Have a dedicated “quiet” workspace</a:t>
          </a:r>
        </a:p>
        <a:p>
          <a:pPr>
            <a:lnSpc>
              <a:spcPct val="100000"/>
            </a:lnSpc>
          </a:pPr>
          <a:r>
            <a:rPr lang="en-US" sz="900" dirty="0"/>
            <a:t>Set yourself a schedule and include breaks</a:t>
          </a:r>
        </a:p>
      </dgm:t>
    </dgm:pt>
    <dgm:pt modelId="{916D4766-2232-4301-944D-65251EE97E0D}" type="parTrans" cxnId="{4041CB01-4324-488E-AE99-AB5A8BB7E786}">
      <dgm:prSet/>
      <dgm:spPr/>
      <dgm:t>
        <a:bodyPr/>
        <a:lstStyle/>
        <a:p>
          <a:endParaRPr lang="en-US" sz="1200"/>
        </a:p>
      </dgm:t>
    </dgm:pt>
    <dgm:pt modelId="{21761539-5F30-4A60-BAFB-85562D12D1BD}" type="sibTrans" cxnId="{4041CB01-4324-488E-AE99-AB5A8BB7E786}">
      <dgm:prSet/>
      <dgm:spPr/>
      <dgm:t>
        <a:bodyPr/>
        <a:lstStyle/>
        <a:p>
          <a:endParaRPr lang="en-US" sz="1200"/>
        </a:p>
      </dgm:t>
    </dgm:pt>
    <dgm:pt modelId="{E354223D-B167-46AE-BE8E-BAE8D1AA032D}">
      <dgm:prSet custT="1"/>
      <dgm:spPr/>
      <dgm:t>
        <a:bodyPr/>
        <a:lstStyle/>
        <a:p>
          <a:pPr>
            <a:lnSpc>
              <a:spcPct val="100000"/>
            </a:lnSpc>
          </a:pPr>
          <a:r>
            <a:rPr lang="en-US" sz="1400"/>
            <a:t>Best practices on efficient meetings</a:t>
          </a:r>
        </a:p>
      </dgm:t>
    </dgm:pt>
    <dgm:pt modelId="{D05048C1-96C9-470B-ACC3-7195473ECCC0}" type="parTrans" cxnId="{BA0E6030-2CA0-4869-AB2A-82C6FB28DC7E}">
      <dgm:prSet/>
      <dgm:spPr/>
      <dgm:t>
        <a:bodyPr/>
        <a:lstStyle/>
        <a:p>
          <a:endParaRPr lang="en-US" sz="1200"/>
        </a:p>
      </dgm:t>
    </dgm:pt>
    <dgm:pt modelId="{48C4C034-976A-4234-AA8B-20ABF54B774D}" type="sibTrans" cxnId="{BA0E6030-2CA0-4869-AB2A-82C6FB28DC7E}">
      <dgm:prSet/>
      <dgm:spPr/>
      <dgm:t>
        <a:bodyPr/>
        <a:lstStyle/>
        <a:p>
          <a:endParaRPr lang="en-US" sz="1200"/>
        </a:p>
      </dgm:t>
    </dgm:pt>
    <dgm:pt modelId="{4D209531-5D2D-4EF9-B956-5C82D775CADD}">
      <dgm:prSet custT="1"/>
      <dgm:spPr/>
      <dgm:t>
        <a:bodyPr/>
        <a:lstStyle/>
        <a:p>
          <a:pPr>
            <a:lnSpc>
              <a:spcPct val="100000"/>
            </a:lnSpc>
          </a:pPr>
          <a:r>
            <a:rPr lang="en-US" sz="900"/>
            <a:t>Do instant meetings with “</a:t>
          </a:r>
          <a:r>
            <a:rPr lang="en-US" sz="900">
              <a:hlinkClick xmlns:r="http://schemas.openxmlformats.org/officeDocument/2006/relationships" r:id="rId4"/>
            </a:rPr>
            <a:t>Meet Now</a:t>
          </a:r>
          <a:r>
            <a:rPr lang="en-US" sz="900"/>
            <a:t>”</a:t>
          </a:r>
        </a:p>
      </dgm:t>
    </dgm:pt>
    <dgm:pt modelId="{3EAA6735-D88E-4884-8B91-FCAA063D9B5C}" type="parTrans" cxnId="{0802DA70-D8FB-4F70-9619-3E83C824B70F}">
      <dgm:prSet/>
      <dgm:spPr/>
      <dgm:t>
        <a:bodyPr/>
        <a:lstStyle/>
        <a:p>
          <a:endParaRPr lang="en-US" sz="1200"/>
        </a:p>
      </dgm:t>
    </dgm:pt>
    <dgm:pt modelId="{1253E8E0-2F26-4989-9C03-3B8EC57E7D5D}" type="sibTrans" cxnId="{0802DA70-D8FB-4F70-9619-3E83C824B70F}">
      <dgm:prSet/>
      <dgm:spPr/>
      <dgm:t>
        <a:bodyPr/>
        <a:lstStyle/>
        <a:p>
          <a:endParaRPr lang="en-US" sz="1200"/>
        </a:p>
      </dgm:t>
    </dgm:pt>
    <dgm:pt modelId="{EAC5BA6A-7B10-45EC-8885-9A7CDB9F2009}">
      <dgm:prSet custT="1"/>
      <dgm:spPr/>
      <dgm:t>
        <a:bodyPr/>
        <a:lstStyle/>
        <a:p>
          <a:pPr>
            <a:lnSpc>
              <a:spcPct val="100000"/>
            </a:lnSpc>
          </a:pPr>
          <a:r>
            <a:rPr lang="en-US" sz="900"/>
            <a:t>Activate video and use </a:t>
          </a:r>
          <a:r>
            <a:rPr lang="en-US" sz="900">
              <a:hlinkClick xmlns:r="http://schemas.openxmlformats.org/officeDocument/2006/relationships" r:id="rId5"/>
            </a:rPr>
            <a:t>background blur</a:t>
          </a:r>
          <a:endParaRPr lang="en-US" sz="900"/>
        </a:p>
      </dgm:t>
    </dgm:pt>
    <dgm:pt modelId="{0BD5A48A-B3FA-4C7D-98D1-0F5A0E9BF5C8}" type="parTrans" cxnId="{9D8666DA-21ED-4FC3-A2B0-A820CF9A100A}">
      <dgm:prSet/>
      <dgm:spPr/>
      <dgm:t>
        <a:bodyPr/>
        <a:lstStyle/>
        <a:p>
          <a:endParaRPr lang="en-US" sz="1200"/>
        </a:p>
      </dgm:t>
    </dgm:pt>
    <dgm:pt modelId="{8A3E01FC-780D-4D83-991B-2EDD5002E9EF}" type="sibTrans" cxnId="{9D8666DA-21ED-4FC3-A2B0-A820CF9A100A}">
      <dgm:prSet/>
      <dgm:spPr/>
      <dgm:t>
        <a:bodyPr/>
        <a:lstStyle/>
        <a:p>
          <a:endParaRPr lang="en-US" sz="1200"/>
        </a:p>
      </dgm:t>
    </dgm:pt>
    <dgm:pt modelId="{F974C147-2E80-431B-8D1F-4A1D1F52AE97}">
      <dgm:prSet custT="1"/>
      <dgm:spPr/>
      <dgm:t>
        <a:bodyPr/>
        <a:lstStyle/>
        <a:p>
          <a:pPr>
            <a:lnSpc>
              <a:spcPct val="100000"/>
            </a:lnSpc>
          </a:pPr>
          <a:r>
            <a:rPr lang="en-US" sz="900"/>
            <a:t>Keep your calendar up-to-date with dedicated meeting times/travel times</a:t>
          </a:r>
        </a:p>
      </dgm:t>
    </dgm:pt>
    <dgm:pt modelId="{66A866CB-B69D-49E6-A11A-FBBF01EC7778}" type="parTrans" cxnId="{DDF4BD5E-D2B0-4D20-9549-DF6FFEA656A3}">
      <dgm:prSet/>
      <dgm:spPr/>
      <dgm:t>
        <a:bodyPr/>
        <a:lstStyle/>
        <a:p>
          <a:endParaRPr lang="en-US" sz="1200"/>
        </a:p>
      </dgm:t>
    </dgm:pt>
    <dgm:pt modelId="{E3B9B0DB-4C5D-408F-93DB-3B6BD6C85C2A}" type="sibTrans" cxnId="{DDF4BD5E-D2B0-4D20-9549-DF6FFEA656A3}">
      <dgm:prSet/>
      <dgm:spPr/>
      <dgm:t>
        <a:bodyPr/>
        <a:lstStyle/>
        <a:p>
          <a:endParaRPr lang="en-US" sz="1200"/>
        </a:p>
      </dgm:t>
    </dgm:pt>
    <dgm:pt modelId="{788476AD-4479-4C1C-A43A-9EBD97ECD86B}">
      <dgm:prSet custT="1"/>
      <dgm:spPr/>
      <dgm:t>
        <a:bodyPr/>
        <a:lstStyle/>
        <a:p>
          <a:pPr>
            <a:lnSpc>
              <a:spcPct val="100000"/>
            </a:lnSpc>
          </a:pPr>
          <a:r>
            <a:rPr lang="en-US" sz="900"/>
            <a:t>Set your </a:t>
          </a:r>
          <a:r>
            <a:rPr lang="en-US" sz="900">
              <a:hlinkClick xmlns:r="http://schemas.openxmlformats.org/officeDocument/2006/relationships" r:id="rId6"/>
            </a:rPr>
            <a:t>agenda visible</a:t>
          </a:r>
          <a:r>
            <a:rPr lang="en-US" sz="900"/>
            <a:t> for your teammates</a:t>
          </a:r>
        </a:p>
      </dgm:t>
    </dgm:pt>
    <dgm:pt modelId="{AA0A730A-91A9-4C21-81FE-C9AFFCA12D5C}" type="parTrans" cxnId="{45C0F70D-5226-4869-AECB-98BBD303959B}">
      <dgm:prSet/>
      <dgm:spPr/>
      <dgm:t>
        <a:bodyPr/>
        <a:lstStyle/>
        <a:p>
          <a:endParaRPr lang="en-US" sz="1200"/>
        </a:p>
      </dgm:t>
    </dgm:pt>
    <dgm:pt modelId="{B5FBA5C4-A709-48D0-97DA-5F7FF5B520FC}" type="sibTrans" cxnId="{45C0F70D-5226-4869-AECB-98BBD303959B}">
      <dgm:prSet/>
      <dgm:spPr/>
      <dgm:t>
        <a:bodyPr/>
        <a:lstStyle/>
        <a:p>
          <a:endParaRPr lang="en-US" sz="1200"/>
        </a:p>
      </dgm:t>
    </dgm:pt>
    <dgm:pt modelId="{B4D5DD76-09F6-4ACD-92CA-137BBE109FF4}">
      <dgm:prSet custT="1"/>
      <dgm:spPr/>
      <dgm:t>
        <a:bodyPr/>
        <a:lstStyle/>
        <a:p>
          <a:pPr>
            <a:lnSpc>
              <a:spcPct val="100000"/>
            </a:lnSpc>
          </a:pPr>
          <a:r>
            <a:rPr lang="en-US" sz="900" dirty="0"/>
            <a:t>Mute private/social apps</a:t>
          </a:r>
        </a:p>
      </dgm:t>
    </dgm:pt>
    <dgm:pt modelId="{1D612973-A503-4F45-86E4-2ECFF85E4541}" type="parTrans" cxnId="{B48D0137-F75F-43D7-8E23-6AC8F34A2DBC}">
      <dgm:prSet/>
      <dgm:spPr/>
      <dgm:t>
        <a:bodyPr/>
        <a:lstStyle/>
        <a:p>
          <a:endParaRPr lang="en-US" sz="1200"/>
        </a:p>
      </dgm:t>
    </dgm:pt>
    <dgm:pt modelId="{188B98F0-8B6E-4AFE-A566-05D380583748}" type="sibTrans" cxnId="{B48D0137-F75F-43D7-8E23-6AC8F34A2DBC}">
      <dgm:prSet/>
      <dgm:spPr/>
      <dgm:t>
        <a:bodyPr/>
        <a:lstStyle/>
        <a:p>
          <a:endParaRPr lang="en-US" sz="1200"/>
        </a:p>
      </dgm:t>
    </dgm:pt>
    <dgm:pt modelId="{B97FADC8-6A36-4D77-B502-8388C6C90A9C}">
      <dgm:prSet custT="1"/>
      <dgm:spPr/>
      <dgm:t>
        <a:bodyPr/>
        <a:lstStyle/>
        <a:p>
          <a:pPr>
            <a:lnSpc>
              <a:spcPct val="100000"/>
            </a:lnSpc>
          </a:pPr>
          <a:endParaRPr lang="en-US" sz="900"/>
        </a:p>
      </dgm:t>
    </dgm:pt>
    <dgm:pt modelId="{C60C9610-FBB4-4A02-9215-9AE95455CE1A}" type="parTrans" cxnId="{DB708161-B091-4A9E-A860-935998F06932}">
      <dgm:prSet/>
      <dgm:spPr/>
      <dgm:t>
        <a:bodyPr/>
        <a:lstStyle/>
        <a:p>
          <a:endParaRPr lang="en-US" sz="1200"/>
        </a:p>
      </dgm:t>
    </dgm:pt>
    <dgm:pt modelId="{19CB2381-DE32-46A7-AEA6-86F2AAAA5598}" type="sibTrans" cxnId="{DB708161-B091-4A9E-A860-935998F06932}">
      <dgm:prSet/>
      <dgm:spPr/>
      <dgm:t>
        <a:bodyPr/>
        <a:lstStyle/>
        <a:p>
          <a:endParaRPr lang="en-US" sz="1200"/>
        </a:p>
      </dgm:t>
    </dgm:pt>
    <dgm:pt modelId="{216C7143-4F9B-498A-9872-9D7626D10B85}" type="pres">
      <dgm:prSet presAssocID="{A309867B-DE16-43A5-9A59-7B1773879828}" presName="root" presStyleCnt="0">
        <dgm:presLayoutVars>
          <dgm:dir/>
          <dgm:resizeHandles val="exact"/>
        </dgm:presLayoutVars>
      </dgm:prSet>
      <dgm:spPr/>
    </dgm:pt>
    <dgm:pt modelId="{825BBFD3-0E58-4B33-B2A8-C94D853283C3}" type="pres">
      <dgm:prSet presAssocID="{3D088C80-5A6D-4C3A-8B07-446D156B4392}" presName="compNode" presStyleCnt="0"/>
      <dgm:spPr/>
    </dgm:pt>
    <dgm:pt modelId="{D68BB888-3C0A-420E-A457-9EBCC8780EED}" type="pres">
      <dgm:prSet presAssocID="{3D088C80-5A6D-4C3A-8B07-446D156B4392}" presName="bgRect" presStyleLbl="bgShp" presStyleIdx="0" presStyleCnt="4" custLinFactNeighborX="-1118" custLinFactNeighborY="-42614"/>
      <dgm:spPr/>
    </dgm:pt>
    <dgm:pt modelId="{1D396711-BFB4-42C0-9E41-90622D99B175}" type="pres">
      <dgm:prSet presAssocID="{3D088C80-5A6D-4C3A-8B07-446D156B4392}" presName="iconRect" presStyleLbl="node1" presStyleIdx="0"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nections"/>
        </a:ext>
      </dgm:extLst>
    </dgm:pt>
    <dgm:pt modelId="{A2E88A32-3399-4599-832B-6F93FD0526A0}" type="pres">
      <dgm:prSet presAssocID="{3D088C80-5A6D-4C3A-8B07-446D156B4392}" presName="spaceRect" presStyleCnt="0"/>
      <dgm:spPr/>
    </dgm:pt>
    <dgm:pt modelId="{ECA305B6-1646-4010-94B9-8B0CCBC66B56}" type="pres">
      <dgm:prSet presAssocID="{3D088C80-5A6D-4C3A-8B07-446D156B4392}" presName="parTx" presStyleLbl="revTx" presStyleIdx="0" presStyleCnt="8">
        <dgm:presLayoutVars>
          <dgm:chMax val="0"/>
          <dgm:chPref val="0"/>
        </dgm:presLayoutVars>
      </dgm:prSet>
      <dgm:spPr/>
    </dgm:pt>
    <dgm:pt modelId="{CD411328-542F-4CCF-8404-389C6700F867}" type="pres">
      <dgm:prSet presAssocID="{3D088C80-5A6D-4C3A-8B07-446D156B4392}" presName="desTx" presStyleLbl="revTx" presStyleIdx="1" presStyleCnt="8" custScaleX="112735">
        <dgm:presLayoutVars/>
      </dgm:prSet>
      <dgm:spPr/>
    </dgm:pt>
    <dgm:pt modelId="{02F01B06-DF28-48DA-BE1A-5EB162C991BC}" type="pres">
      <dgm:prSet presAssocID="{4DF94239-D11B-47C3-A2E7-13D7C539A424}" presName="sibTrans" presStyleCnt="0"/>
      <dgm:spPr/>
    </dgm:pt>
    <dgm:pt modelId="{ABC12C22-50CF-4A56-9A7C-4F23E6C37E95}" type="pres">
      <dgm:prSet presAssocID="{5A5A206C-DE7E-4FAE-B6F6-FC0C8055F7BD}" presName="compNode" presStyleCnt="0"/>
      <dgm:spPr/>
    </dgm:pt>
    <dgm:pt modelId="{7DDD9544-4482-44C2-A143-9A8762B95088}" type="pres">
      <dgm:prSet presAssocID="{5A5A206C-DE7E-4FAE-B6F6-FC0C8055F7BD}" presName="bgRect" presStyleLbl="bgShp" presStyleIdx="1" presStyleCnt="4"/>
      <dgm:spPr/>
    </dgm:pt>
    <dgm:pt modelId="{7565B1E6-ACCF-493B-B1A9-CD43F1637064}" type="pres">
      <dgm:prSet presAssocID="{5A5A206C-DE7E-4FAE-B6F6-FC0C8055F7BD}" presName="iconRect" presStyleLbl="node1" presStyleIdx="1"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Eye"/>
        </a:ext>
      </dgm:extLst>
    </dgm:pt>
    <dgm:pt modelId="{F3BE4E45-F23C-4238-A2CA-2B238E354EE5}" type="pres">
      <dgm:prSet presAssocID="{5A5A206C-DE7E-4FAE-B6F6-FC0C8055F7BD}" presName="spaceRect" presStyleCnt="0"/>
      <dgm:spPr/>
    </dgm:pt>
    <dgm:pt modelId="{2F0DF94D-BEE9-43BE-816F-0D8B06203243}" type="pres">
      <dgm:prSet presAssocID="{5A5A206C-DE7E-4FAE-B6F6-FC0C8055F7BD}" presName="parTx" presStyleLbl="revTx" presStyleIdx="2" presStyleCnt="8">
        <dgm:presLayoutVars>
          <dgm:chMax val="0"/>
          <dgm:chPref val="0"/>
        </dgm:presLayoutVars>
      </dgm:prSet>
      <dgm:spPr/>
    </dgm:pt>
    <dgm:pt modelId="{4CDCCB9A-C858-476C-A90F-CF038735A2E6}" type="pres">
      <dgm:prSet presAssocID="{5A5A206C-DE7E-4FAE-B6F6-FC0C8055F7BD}" presName="desTx" presStyleLbl="revTx" presStyleIdx="3" presStyleCnt="8" custScaleX="113799">
        <dgm:presLayoutVars/>
      </dgm:prSet>
      <dgm:spPr/>
    </dgm:pt>
    <dgm:pt modelId="{37DDA97C-A6CB-43F7-A11F-96AF1D88FA65}" type="pres">
      <dgm:prSet presAssocID="{417634E0-4619-448F-ACF1-84CC80939ABE}" presName="sibTrans" presStyleCnt="0"/>
      <dgm:spPr/>
    </dgm:pt>
    <dgm:pt modelId="{49A2B993-AAB8-4B21-9F59-D492BB09611A}" type="pres">
      <dgm:prSet presAssocID="{5915A0B9-A857-4FB3-B7F0-82DDFFCBBA6A}" presName="compNode" presStyleCnt="0"/>
      <dgm:spPr/>
    </dgm:pt>
    <dgm:pt modelId="{858C75E2-08A4-4B14-8402-B05577E860F3}" type="pres">
      <dgm:prSet presAssocID="{5915A0B9-A857-4FB3-B7F0-82DDFFCBBA6A}" presName="bgRect" presStyleLbl="bgShp" presStyleIdx="2" presStyleCnt="4"/>
      <dgm:spPr/>
    </dgm:pt>
    <dgm:pt modelId="{D833BD13-774B-419B-BC8B-8778B501BC9B}" type="pres">
      <dgm:prSet presAssocID="{5915A0B9-A857-4FB3-B7F0-82DDFFCBBA6A}" presName="iconRect" presStyleLbl="node1" presStyleIdx="2"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Irritant"/>
        </a:ext>
      </dgm:extLst>
    </dgm:pt>
    <dgm:pt modelId="{95717F96-86DA-4F9B-9864-43735AD8B141}" type="pres">
      <dgm:prSet presAssocID="{5915A0B9-A857-4FB3-B7F0-82DDFFCBBA6A}" presName="spaceRect" presStyleCnt="0"/>
      <dgm:spPr/>
    </dgm:pt>
    <dgm:pt modelId="{D28B308B-788D-45B8-843B-63C56F3F3104}" type="pres">
      <dgm:prSet presAssocID="{5915A0B9-A857-4FB3-B7F0-82DDFFCBBA6A}" presName="parTx" presStyleLbl="revTx" presStyleIdx="4" presStyleCnt="8">
        <dgm:presLayoutVars>
          <dgm:chMax val="0"/>
          <dgm:chPref val="0"/>
        </dgm:presLayoutVars>
      </dgm:prSet>
      <dgm:spPr/>
    </dgm:pt>
    <dgm:pt modelId="{93A6E9FA-C199-4700-83D5-87890A8CD304}" type="pres">
      <dgm:prSet presAssocID="{5915A0B9-A857-4FB3-B7F0-82DDFFCBBA6A}" presName="desTx" presStyleLbl="revTx" presStyleIdx="5" presStyleCnt="8" custScaleX="110602">
        <dgm:presLayoutVars/>
      </dgm:prSet>
      <dgm:spPr/>
    </dgm:pt>
    <dgm:pt modelId="{7119540B-626D-41D1-BC13-2A7F6A7F98B7}" type="pres">
      <dgm:prSet presAssocID="{9C760E0D-8FEA-4385-B440-2AAB4EB9ECA9}" presName="sibTrans" presStyleCnt="0"/>
      <dgm:spPr/>
    </dgm:pt>
    <dgm:pt modelId="{68A42222-4973-4CE4-8624-74135A8541AE}" type="pres">
      <dgm:prSet presAssocID="{E354223D-B167-46AE-BE8E-BAE8D1AA032D}" presName="compNode" presStyleCnt="0"/>
      <dgm:spPr/>
    </dgm:pt>
    <dgm:pt modelId="{05904D6A-EB37-4E6B-9C90-124E63C8864C}" type="pres">
      <dgm:prSet presAssocID="{E354223D-B167-46AE-BE8E-BAE8D1AA032D}" presName="bgRect" presStyleLbl="bgShp" presStyleIdx="3" presStyleCnt="4"/>
      <dgm:spPr/>
    </dgm:pt>
    <dgm:pt modelId="{A3338A40-79A0-4607-BD34-8CDB87208FD8}" type="pres">
      <dgm:prSet presAssocID="{E354223D-B167-46AE-BE8E-BAE8D1AA032D}" presName="iconRect" presStyleLbl="node1" presStyleIdx="3" presStyleCnt="4"/>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eeting"/>
        </a:ext>
      </dgm:extLst>
    </dgm:pt>
    <dgm:pt modelId="{A514511C-A36C-4A3C-B4DB-B6468787515A}" type="pres">
      <dgm:prSet presAssocID="{E354223D-B167-46AE-BE8E-BAE8D1AA032D}" presName="spaceRect" presStyleCnt="0"/>
      <dgm:spPr/>
    </dgm:pt>
    <dgm:pt modelId="{EAEF8260-89F6-4FFD-8755-44CBB9B985F7}" type="pres">
      <dgm:prSet presAssocID="{E354223D-B167-46AE-BE8E-BAE8D1AA032D}" presName="parTx" presStyleLbl="revTx" presStyleIdx="6" presStyleCnt="8">
        <dgm:presLayoutVars>
          <dgm:chMax val="0"/>
          <dgm:chPref val="0"/>
        </dgm:presLayoutVars>
      </dgm:prSet>
      <dgm:spPr/>
    </dgm:pt>
    <dgm:pt modelId="{93ADBB3D-DA8A-4207-8D33-C58A8750D8B1}" type="pres">
      <dgm:prSet presAssocID="{E354223D-B167-46AE-BE8E-BAE8D1AA032D}" presName="desTx" presStyleLbl="revTx" presStyleIdx="7" presStyleCnt="8">
        <dgm:presLayoutVars/>
      </dgm:prSet>
      <dgm:spPr/>
    </dgm:pt>
  </dgm:ptLst>
  <dgm:cxnLst>
    <dgm:cxn modelId="{4041CB01-4324-488E-AE99-AB5A8BB7E786}" srcId="{5915A0B9-A857-4FB3-B7F0-82DDFFCBBA6A}" destId="{73189966-E7C7-40B2-AD9F-872FA45CECE3}" srcOrd="0" destOrd="0" parTransId="{916D4766-2232-4301-944D-65251EE97E0D}" sibTransId="{21761539-5F30-4A60-BAFB-85562D12D1BD}"/>
    <dgm:cxn modelId="{0BD12E02-B17F-4898-910A-1B4C79EF61AC}" type="presOf" srcId="{73189966-E7C7-40B2-AD9F-872FA45CECE3}" destId="{93A6E9FA-C199-4700-83D5-87890A8CD304}" srcOrd="0" destOrd="0" presId="urn:microsoft.com/office/officeart/2018/2/layout/IconVerticalSolidList"/>
    <dgm:cxn modelId="{4451A002-DD44-4AD8-B651-DB8EE682B336}" type="presOf" srcId="{5915A0B9-A857-4FB3-B7F0-82DDFFCBBA6A}" destId="{D28B308B-788D-45B8-843B-63C56F3F3104}" srcOrd="0" destOrd="0" presId="urn:microsoft.com/office/officeart/2018/2/layout/IconVerticalSolidList"/>
    <dgm:cxn modelId="{F3D33C0D-1421-434E-9690-FF10898D607C}" type="presOf" srcId="{B4D5DD76-09F6-4ACD-92CA-137BBE109FF4}" destId="{93A6E9FA-C199-4700-83D5-87890A8CD304}" srcOrd="0" destOrd="1" presId="urn:microsoft.com/office/officeart/2018/2/layout/IconVerticalSolidList"/>
    <dgm:cxn modelId="{45C0F70D-5226-4869-AECB-98BBD303959B}" srcId="{5A5A206C-DE7E-4FAE-B6F6-FC0C8055F7BD}" destId="{788476AD-4479-4C1C-A43A-9EBD97ECD86B}" srcOrd="2" destOrd="0" parTransId="{AA0A730A-91A9-4C21-81FE-C9AFFCA12D5C}" sibTransId="{B5FBA5C4-A709-48D0-97DA-5F7FF5B520FC}"/>
    <dgm:cxn modelId="{CD84ED18-C9F5-4B77-A384-B243EAA419D9}" type="presOf" srcId="{3D088C80-5A6D-4C3A-8B07-446D156B4392}" destId="{ECA305B6-1646-4010-94B9-8B0CCBC66B56}" srcOrd="0" destOrd="0" presId="urn:microsoft.com/office/officeart/2018/2/layout/IconVerticalSolidList"/>
    <dgm:cxn modelId="{6C842D23-A1E2-4448-8F65-B120979BB7B8}" srcId="{3D088C80-5A6D-4C3A-8B07-446D156B4392}" destId="{DAA0505D-EC82-4917-AB62-8A6E08B097FA}" srcOrd="0" destOrd="0" parTransId="{94A69686-7EAB-4623-81F0-870E580C2CB0}" sibTransId="{8755E672-FD95-46F1-9CC7-8324BA61A41F}"/>
    <dgm:cxn modelId="{BA0E6030-2CA0-4869-AB2A-82C6FB28DC7E}" srcId="{A309867B-DE16-43A5-9A59-7B1773879828}" destId="{E354223D-B167-46AE-BE8E-BAE8D1AA032D}" srcOrd="3" destOrd="0" parTransId="{D05048C1-96C9-470B-ACC3-7195473ECCC0}" sibTransId="{48C4C034-976A-4234-AA8B-20ABF54B774D}"/>
    <dgm:cxn modelId="{B48D0137-F75F-43D7-8E23-6AC8F34A2DBC}" srcId="{5915A0B9-A857-4FB3-B7F0-82DDFFCBBA6A}" destId="{B4D5DD76-09F6-4ACD-92CA-137BBE109FF4}" srcOrd="1" destOrd="0" parTransId="{1D612973-A503-4F45-86E4-2ECFF85E4541}" sibTransId="{188B98F0-8B6E-4AFE-A566-05D380583748}"/>
    <dgm:cxn modelId="{4666093C-A4FD-45A0-83CA-2AAB66081FB9}" srcId="{5A5A206C-DE7E-4FAE-B6F6-FC0C8055F7BD}" destId="{BC00B56F-8034-400E-B059-36FF783DEAA7}" srcOrd="0" destOrd="0" parTransId="{6F5879C1-7050-4E2E-87E2-94C3C929E7B9}" sibTransId="{5F1954C3-2902-4841-9A44-E73DA81B09C2}"/>
    <dgm:cxn modelId="{DDF4BD5E-D2B0-4D20-9549-DF6FFEA656A3}" srcId="{5A5A206C-DE7E-4FAE-B6F6-FC0C8055F7BD}" destId="{F974C147-2E80-431B-8D1F-4A1D1F52AE97}" srcOrd="1" destOrd="0" parTransId="{66A866CB-B69D-49E6-A11A-FBBF01EC7778}" sibTransId="{E3B9B0DB-4C5D-408F-93DB-3B6BD6C85C2A}"/>
    <dgm:cxn modelId="{DB708161-B091-4A9E-A860-935998F06932}" srcId="{E354223D-B167-46AE-BE8E-BAE8D1AA032D}" destId="{B97FADC8-6A36-4D77-B502-8388C6C90A9C}" srcOrd="0" destOrd="0" parTransId="{C60C9610-FBB4-4A02-9215-9AE95455CE1A}" sibTransId="{19CB2381-DE32-46A7-AEA6-86F2AAAA5598}"/>
    <dgm:cxn modelId="{CC95B24A-3264-4F26-92AC-9763EE5A044D}" type="presOf" srcId="{A309867B-DE16-43A5-9A59-7B1773879828}" destId="{216C7143-4F9B-498A-9872-9D7626D10B85}" srcOrd="0" destOrd="0" presId="urn:microsoft.com/office/officeart/2018/2/layout/IconVerticalSolidList"/>
    <dgm:cxn modelId="{4979AF4D-7EF5-4F1A-AEF1-2C5EB944D89F}" type="presOf" srcId="{E354223D-B167-46AE-BE8E-BAE8D1AA032D}" destId="{EAEF8260-89F6-4FFD-8755-44CBB9B985F7}" srcOrd="0" destOrd="0" presId="urn:microsoft.com/office/officeart/2018/2/layout/IconVerticalSolidList"/>
    <dgm:cxn modelId="{E25D3A4F-D73C-4AB2-B215-2AB1636F47D0}" srcId="{A309867B-DE16-43A5-9A59-7B1773879828}" destId="{5915A0B9-A857-4FB3-B7F0-82DDFFCBBA6A}" srcOrd="2" destOrd="0" parTransId="{EB039F39-9757-4314-8B72-3AA234E7EC7E}" sibTransId="{9C760E0D-8FEA-4385-B440-2AAB4EB9ECA9}"/>
    <dgm:cxn modelId="{87E8D750-866A-484B-A5A7-D16AD921FD2E}" srcId="{A309867B-DE16-43A5-9A59-7B1773879828}" destId="{3D088C80-5A6D-4C3A-8B07-446D156B4392}" srcOrd="0" destOrd="0" parTransId="{9C4A6425-8894-4EEB-B7DC-1D667D3A9EC6}" sibTransId="{4DF94239-D11B-47C3-A2E7-13D7C539A424}"/>
    <dgm:cxn modelId="{0802DA70-D8FB-4F70-9619-3E83C824B70F}" srcId="{3D088C80-5A6D-4C3A-8B07-446D156B4392}" destId="{4D209531-5D2D-4EF9-B956-5C82D775CADD}" srcOrd="1" destOrd="0" parTransId="{3EAA6735-D88E-4884-8B91-FCAA063D9B5C}" sibTransId="{1253E8E0-2F26-4989-9C03-3B8EC57E7D5D}"/>
    <dgm:cxn modelId="{37AABA82-2B17-4383-AE8C-90A08AEF33D0}" type="presOf" srcId="{BC00B56F-8034-400E-B059-36FF783DEAA7}" destId="{4CDCCB9A-C858-476C-A90F-CF038735A2E6}" srcOrd="0" destOrd="0" presId="urn:microsoft.com/office/officeart/2018/2/layout/IconVerticalSolidList"/>
    <dgm:cxn modelId="{8F6F278A-5018-4992-8FA6-74D11AFD01F1}" type="presOf" srcId="{DAA0505D-EC82-4917-AB62-8A6E08B097FA}" destId="{CD411328-542F-4CCF-8404-389C6700F867}" srcOrd="0" destOrd="0" presId="urn:microsoft.com/office/officeart/2018/2/layout/IconVerticalSolidList"/>
    <dgm:cxn modelId="{71DD58AB-071D-469F-8347-BAFA9B6F9211}" type="presOf" srcId="{EAC5BA6A-7B10-45EC-8885-9A7CDB9F2009}" destId="{CD411328-542F-4CCF-8404-389C6700F867}" srcOrd="0" destOrd="2" presId="urn:microsoft.com/office/officeart/2018/2/layout/IconVerticalSolidList"/>
    <dgm:cxn modelId="{E11122AE-94B0-4416-84E9-8E8E26A93291}" type="presOf" srcId="{5A5A206C-DE7E-4FAE-B6F6-FC0C8055F7BD}" destId="{2F0DF94D-BEE9-43BE-816F-0D8B06203243}" srcOrd="0" destOrd="0" presId="urn:microsoft.com/office/officeart/2018/2/layout/IconVerticalSolidList"/>
    <dgm:cxn modelId="{125551CD-3C70-46B5-9952-4A078D3A7A17}" type="presOf" srcId="{4D209531-5D2D-4EF9-B956-5C82D775CADD}" destId="{CD411328-542F-4CCF-8404-389C6700F867}" srcOrd="0" destOrd="1" presId="urn:microsoft.com/office/officeart/2018/2/layout/IconVerticalSolidList"/>
    <dgm:cxn modelId="{9B120ECF-B24C-432C-9F46-8DFCF8D96047}" type="presOf" srcId="{788476AD-4479-4C1C-A43A-9EBD97ECD86B}" destId="{4CDCCB9A-C858-476C-A90F-CF038735A2E6}" srcOrd="0" destOrd="2" presId="urn:microsoft.com/office/officeart/2018/2/layout/IconVerticalSolidList"/>
    <dgm:cxn modelId="{9D8666DA-21ED-4FC3-A2B0-A820CF9A100A}" srcId="{3D088C80-5A6D-4C3A-8B07-446D156B4392}" destId="{EAC5BA6A-7B10-45EC-8885-9A7CDB9F2009}" srcOrd="2" destOrd="0" parTransId="{0BD5A48A-B3FA-4C7D-98D1-0F5A0E9BF5C8}" sibTransId="{8A3E01FC-780D-4D83-991B-2EDD5002E9EF}"/>
    <dgm:cxn modelId="{4A76A9DE-C98D-48E9-B9C4-F7207D1FF993}" type="presOf" srcId="{B97FADC8-6A36-4D77-B502-8388C6C90A9C}" destId="{93ADBB3D-DA8A-4207-8D33-C58A8750D8B1}" srcOrd="0" destOrd="0" presId="urn:microsoft.com/office/officeart/2018/2/layout/IconVerticalSolidList"/>
    <dgm:cxn modelId="{3EBE75E0-F906-4A5B-9B5A-8AC7CB9B56C0}" type="presOf" srcId="{F974C147-2E80-431B-8D1F-4A1D1F52AE97}" destId="{4CDCCB9A-C858-476C-A90F-CF038735A2E6}" srcOrd="0" destOrd="1" presId="urn:microsoft.com/office/officeart/2018/2/layout/IconVerticalSolidList"/>
    <dgm:cxn modelId="{5DEC8BF1-0DC0-4416-AFF1-84A930F6CC40}" srcId="{A309867B-DE16-43A5-9A59-7B1773879828}" destId="{5A5A206C-DE7E-4FAE-B6F6-FC0C8055F7BD}" srcOrd="1" destOrd="0" parTransId="{68AA0BC1-3E21-4C8A-A2C3-E8A602DD77C7}" sibTransId="{417634E0-4619-448F-ACF1-84CC80939ABE}"/>
    <dgm:cxn modelId="{8BBEAB6A-22EF-4CD8-9FF5-E8637EAC2356}" type="presParOf" srcId="{216C7143-4F9B-498A-9872-9D7626D10B85}" destId="{825BBFD3-0E58-4B33-B2A8-C94D853283C3}" srcOrd="0" destOrd="0" presId="urn:microsoft.com/office/officeart/2018/2/layout/IconVerticalSolidList"/>
    <dgm:cxn modelId="{E132868F-B072-4104-B246-402439E01E2C}" type="presParOf" srcId="{825BBFD3-0E58-4B33-B2A8-C94D853283C3}" destId="{D68BB888-3C0A-420E-A457-9EBCC8780EED}" srcOrd="0" destOrd="0" presId="urn:microsoft.com/office/officeart/2018/2/layout/IconVerticalSolidList"/>
    <dgm:cxn modelId="{DF968605-BECC-4A8E-A8C0-41539FCFCDCE}" type="presParOf" srcId="{825BBFD3-0E58-4B33-B2A8-C94D853283C3}" destId="{1D396711-BFB4-42C0-9E41-90622D99B175}" srcOrd="1" destOrd="0" presId="urn:microsoft.com/office/officeart/2018/2/layout/IconVerticalSolidList"/>
    <dgm:cxn modelId="{0C54DF4B-8D17-4FF8-9B33-B3C454FC4375}" type="presParOf" srcId="{825BBFD3-0E58-4B33-B2A8-C94D853283C3}" destId="{A2E88A32-3399-4599-832B-6F93FD0526A0}" srcOrd="2" destOrd="0" presId="urn:microsoft.com/office/officeart/2018/2/layout/IconVerticalSolidList"/>
    <dgm:cxn modelId="{C1B52EAD-7C5F-48A9-B9C7-2778ACEDD0EB}" type="presParOf" srcId="{825BBFD3-0E58-4B33-B2A8-C94D853283C3}" destId="{ECA305B6-1646-4010-94B9-8B0CCBC66B56}" srcOrd="3" destOrd="0" presId="urn:microsoft.com/office/officeart/2018/2/layout/IconVerticalSolidList"/>
    <dgm:cxn modelId="{DA63ADB2-991F-48C0-82BB-E451610650B8}" type="presParOf" srcId="{825BBFD3-0E58-4B33-B2A8-C94D853283C3}" destId="{CD411328-542F-4CCF-8404-389C6700F867}" srcOrd="4" destOrd="0" presId="urn:microsoft.com/office/officeart/2018/2/layout/IconVerticalSolidList"/>
    <dgm:cxn modelId="{4A3FA75B-6EC5-4722-B765-B49924EBF2BE}" type="presParOf" srcId="{216C7143-4F9B-498A-9872-9D7626D10B85}" destId="{02F01B06-DF28-48DA-BE1A-5EB162C991BC}" srcOrd="1" destOrd="0" presId="urn:microsoft.com/office/officeart/2018/2/layout/IconVerticalSolidList"/>
    <dgm:cxn modelId="{2E7FD125-C255-4585-9B84-C74779DC4F7A}" type="presParOf" srcId="{216C7143-4F9B-498A-9872-9D7626D10B85}" destId="{ABC12C22-50CF-4A56-9A7C-4F23E6C37E95}" srcOrd="2" destOrd="0" presId="urn:microsoft.com/office/officeart/2018/2/layout/IconVerticalSolidList"/>
    <dgm:cxn modelId="{03FF9061-0F26-4FC3-AF19-517C841DA273}" type="presParOf" srcId="{ABC12C22-50CF-4A56-9A7C-4F23E6C37E95}" destId="{7DDD9544-4482-44C2-A143-9A8762B95088}" srcOrd="0" destOrd="0" presId="urn:microsoft.com/office/officeart/2018/2/layout/IconVerticalSolidList"/>
    <dgm:cxn modelId="{1760C471-A5DA-4B86-9248-2C3DC7895F92}" type="presParOf" srcId="{ABC12C22-50CF-4A56-9A7C-4F23E6C37E95}" destId="{7565B1E6-ACCF-493B-B1A9-CD43F1637064}" srcOrd="1" destOrd="0" presId="urn:microsoft.com/office/officeart/2018/2/layout/IconVerticalSolidList"/>
    <dgm:cxn modelId="{D7AEFF87-69D6-4A7D-ABA6-5C7540588F5D}" type="presParOf" srcId="{ABC12C22-50CF-4A56-9A7C-4F23E6C37E95}" destId="{F3BE4E45-F23C-4238-A2CA-2B238E354EE5}" srcOrd="2" destOrd="0" presId="urn:microsoft.com/office/officeart/2018/2/layout/IconVerticalSolidList"/>
    <dgm:cxn modelId="{CBF8665F-7203-49C5-9E61-46FBA9049977}" type="presParOf" srcId="{ABC12C22-50CF-4A56-9A7C-4F23E6C37E95}" destId="{2F0DF94D-BEE9-43BE-816F-0D8B06203243}" srcOrd="3" destOrd="0" presId="urn:microsoft.com/office/officeart/2018/2/layout/IconVerticalSolidList"/>
    <dgm:cxn modelId="{C3EEB7DD-8710-4B36-AC59-620382A369CB}" type="presParOf" srcId="{ABC12C22-50CF-4A56-9A7C-4F23E6C37E95}" destId="{4CDCCB9A-C858-476C-A90F-CF038735A2E6}" srcOrd="4" destOrd="0" presId="urn:microsoft.com/office/officeart/2018/2/layout/IconVerticalSolidList"/>
    <dgm:cxn modelId="{4AEA10E1-0DCE-40C2-8BF3-576B2696A70E}" type="presParOf" srcId="{216C7143-4F9B-498A-9872-9D7626D10B85}" destId="{37DDA97C-A6CB-43F7-A11F-96AF1D88FA65}" srcOrd="3" destOrd="0" presId="urn:microsoft.com/office/officeart/2018/2/layout/IconVerticalSolidList"/>
    <dgm:cxn modelId="{80036376-C3E6-4847-9B66-7C489D7631CB}" type="presParOf" srcId="{216C7143-4F9B-498A-9872-9D7626D10B85}" destId="{49A2B993-AAB8-4B21-9F59-D492BB09611A}" srcOrd="4" destOrd="0" presId="urn:microsoft.com/office/officeart/2018/2/layout/IconVerticalSolidList"/>
    <dgm:cxn modelId="{45967A08-AE90-4D83-B3F4-2D2DC4A39031}" type="presParOf" srcId="{49A2B993-AAB8-4B21-9F59-D492BB09611A}" destId="{858C75E2-08A4-4B14-8402-B05577E860F3}" srcOrd="0" destOrd="0" presId="urn:microsoft.com/office/officeart/2018/2/layout/IconVerticalSolidList"/>
    <dgm:cxn modelId="{EA2EE62A-25C9-426E-834D-EFD9A6E709AD}" type="presParOf" srcId="{49A2B993-AAB8-4B21-9F59-D492BB09611A}" destId="{D833BD13-774B-419B-BC8B-8778B501BC9B}" srcOrd="1" destOrd="0" presId="urn:microsoft.com/office/officeart/2018/2/layout/IconVerticalSolidList"/>
    <dgm:cxn modelId="{80D8646F-B49E-4C79-89C9-D7AD70851882}" type="presParOf" srcId="{49A2B993-AAB8-4B21-9F59-D492BB09611A}" destId="{95717F96-86DA-4F9B-9864-43735AD8B141}" srcOrd="2" destOrd="0" presId="urn:microsoft.com/office/officeart/2018/2/layout/IconVerticalSolidList"/>
    <dgm:cxn modelId="{5AFDB5F9-AA9B-44C8-A340-8969B1FFC70E}" type="presParOf" srcId="{49A2B993-AAB8-4B21-9F59-D492BB09611A}" destId="{D28B308B-788D-45B8-843B-63C56F3F3104}" srcOrd="3" destOrd="0" presId="urn:microsoft.com/office/officeart/2018/2/layout/IconVerticalSolidList"/>
    <dgm:cxn modelId="{F897F7E5-F075-4966-92C3-9C9320A7C35F}" type="presParOf" srcId="{49A2B993-AAB8-4B21-9F59-D492BB09611A}" destId="{93A6E9FA-C199-4700-83D5-87890A8CD304}" srcOrd="4" destOrd="0" presId="urn:microsoft.com/office/officeart/2018/2/layout/IconVerticalSolidList"/>
    <dgm:cxn modelId="{7CE89AFA-42E3-4D96-8DBE-EE34E4316856}" type="presParOf" srcId="{216C7143-4F9B-498A-9872-9D7626D10B85}" destId="{7119540B-626D-41D1-BC13-2A7F6A7F98B7}" srcOrd="5" destOrd="0" presId="urn:microsoft.com/office/officeart/2018/2/layout/IconVerticalSolidList"/>
    <dgm:cxn modelId="{3653D1A9-CED2-48B7-B559-C89859C5D04B}" type="presParOf" srcId="{216C7143-4F9B-498A-9872-9D7626D10B85}" destId="{68A42222-4973-4CE4-8624-74135A8541AE}" srcOrd="6" destOrd="0" presId="urn:microsoft.com/office/officeart/2018/2/layout/IconVerticalSolidList"/>
    <dgm:cxn modelId="{2F3C0FCE-0FCC-491A-A515-01748DE4EB98}" type="presParOf" srcId="{68A42222-4973-4CE4-8624-74135A8541AE}" destId="{05904D6A-EB37-4E6B-9C90-124E63C8864C}" srcOrd="0" destOrd="0" presId="urn:microsoft.com/office/officeart/2018/2/layout/IconVerticalSolidList"/>
    <dgm:cxn modelId="{FA8EBE35-988B-4F74-A70C-1BE14E7E1FCD}" type="presParOf" srcId="{68A42222-4973-4CE4-8624-74135A8541AE}" destId="{A3338A40-79A0-4607-BD34-8CDB87208FD8}" srcOrd="1" destOrd="0" presId="urn:microsoft.com/office/officeart/2018/2/layout/IconVerticalSolidList"/>
    <dgm:cxn modelId="{542A5A92-A5D2-48E3-B5B3-654AD0419045}" type="presParOf" srcId="{68A42222-4973-4CE4-8624-74135A8541AE}" destId="{A514511C-A36C-4A3C-B4DB-B6468787515A}" srcOrd="2" destOrd="0" presId="urn:microsoft.com/office/officeart/2018/2/layout/IconVerticalSolidList"/>
    <dgm:cxn modelId="{154AE77E-7254-418B-A970-84BFA329D6D2}" type="presParOf" srcId="{68A42222-4973-4CE4-8624-74135A8541AE}" destId="{EAEF8260-89F6-4FFD-8755-44CBB9B985F7}" srcOrd="3" destOrd="0" presId="urn:microsoft.com/office/officeart/2018/2/layout/IconVerticalSolidList"/>
    <dgm:cxn modelId="{E67EFD62-3EDE-4915-9A5D-0D33D1093C79}" type="presParOf" srcId="{68A42222-4973-4CE4-8624-74135A8541AE}" destId="{93ADBB3D-DA8A-4207-8D33-C58A8750D8B1}"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555842-F643-44AE-ADEA-4F1CC6EB5AA5}"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98C3C971-A72C-4593-9ABD-DCB569B6F736}">
      <dgm:prSet/>
      <dgm:spPr/>
      <dgm:t>
        <a:bodyPr/>
        <a:lstStyle/>
        <a:p>
          <a:r>
            <a:rPr lang="en-US" dirty="0"/>
            <a:t>Using Chat</a:t>
          </a:r>
        </a:p>
      </dgm:t>
    </dgm:pt>
    <dgm:pt modelId="{0208DAC2-724B-4976-933D-C9817017B4F0}" type="parTrans" cxnId="{08846032-F7C7-463C-8D84-284AF66657C5}">
      <dgm:prSet/>
      <dgm:spPr/>
      <dgm:t>
        <a:bodyPr/>
        <a:lstStyle/>
        <a:p>
          <a:endParaRPr lang="en-US"/>
        </a:p>
      </dgm:t>
    </dgm:pt>
    <dgm:pt modelId="{C7E6FF7D-7E2B-4003-A69E-B15238DF27DC}" type="sibTrans" cxnId="{08846032-F7C7-463C-8D84-284AF66657C5}">
      <dgm:prSet/>
      <dgm:spPr/>
      <dgm:t>
        <a:bodyPr/>
        <a:lstStyle/>
        <a:p>
          <a:endParaRPr lang="en-US"/>
        </a:p>
      </dgm:t>
    </dgm:pt>
    <dgm:pt modelId="{E268084D-5C26-49BA-995E-5AA9E18BBCF2}">
      <dgm:prSet/>
      <dgm:spPr/>
      <dgm:t>
        <a:bodyPr/>
        <a:lstStyle/>
        <a:p>
          <a:r>
            <a:rPr lang="en-US" dirty="0"/>
            <a:t>Put your question or comment in the first Chat message – don’t just say “hi”</a:t>
          </a:r>
        </a:p>
      </dgm:t>
    </dgm:pt>
    <dgm:pt modelId="{1184F9DD-8366-44D1-92AD-90427832FDF9}" type="parTrans" cxnId="{131F4832-9963-4410-829C-FE7F1D8AC66F}">
      <dgm:prSet/>
      <dgm:spPr/>
      <dgm:t>
        <a:bodyPr/>
        <a:lstStyle/>
        <a:p>
          <a:endParaRPr lang="en-US"/>
        </a:p>
      </dgm:t>
    </dgm:pt>
    <dgm:pt modelId="{A53C037B-99EC-4501-A27F-A39397F96AF1}" type="sibTrans" cxnId="{131F4832-9963-4410-829C-FE7F1D8AC66F}">
      <dgm:prSet/>
      <dgm:spPr/>
      <dgm:t>
        <a:bodyPr/>
        <a:lstStyle/>
        <a:p>
          <a:endParaRPr lang="en-US"/>
        </a:p>
      </dgm:t>
    </dgm:pt>
    <dgm:pt modelId="{20889C32-26AC-4578-8C48-552C5A50E323}">
      <dgm:prSet/>
      <dgm:spPr/>
      <dgm:t>
        <a:bodyPr/>
        <a:lstStyle/>
        <a:p>
          <a:r>
            <a:rPr lang="en-US" dirty="0"/>
            <a:t>Unscheduled chats may be an interruption, be patient in getting a response</a:t>
          </a:r>
        </a:p>
      </dgm:t>
    </dgm:pt>
    <dgm:pt modelId="{9FF534F1-FE5E-4B1C-AB75-7E91E9F222B2}" type="parTrans" cxnId="{F0A9BFB0-D921-4B56-BD61-99683A2A6FE7}">
      <dgm:prSet/>
      <dgm:spPr/>
      <dgm:t>
        <a:bodyPr/>
        <a:lstStyle/>
        <a:p>
          <a:endParaRPr lang="en-US"/>
        </a:p>
      </dgm:t>
    </dgm:pt>
    <dgm:pt modelId="{E6DBF11D-918B-4FFA-84E6-E97468316530}" type="sibTrans" cxnId="{F0A9BFB0-D921-4B56-BD61-99683A2A6FE7}">
      <dgm:prSet/>
      <dgm:spPr/>
      <dgm:t>
        <a:bodyPr/>
        <a:lstStyle/>
        <a:p>
          <a:endParaRPr lang="en-US"/>
        </a:p>
      </dgm:t>
    </dgm:pt>
    <dgm:pt modelId="{F3395E10-FB95-4CE8-8B5D-F9D5EB9CD629}">
      <dgm:prSet/>
      <dgm:spPr/>
      <dgm:t>
        <a:bodyPr/>
        <a:lstStyle/>
        <a:p>
          <a:r>
            <a:rPr lang="en-US" dirty="0"/>
            <a:t>Turn Chat into a Call</a:t>
          </a:r>
        </a:p>
      </dgm:t>
    </dgm:pt>
    <dgm:pt modelId="{56A1DE6C-EE93-43D9-A7B2-E92D170945A4}" type="parTrans" cxnId="{C74D3FFE-1AA7-45F3-832A-A867B4E6867B}">
      <dgm:prSet/>
      <dgm:spPr/>
      <dgm:t>
        <a:bodyPr/>
        <a:lstStyle/>
        <a:p>
          <a:endParaRPr lang="en-US"/>
        </a:p>
      </dgm:t>
    </dgm:pt>
    <dgm:pt modelId="{F8729013-A53C-483C-8097-C79ED47DE845}" type="sibTrans" cxnId="{C74D3FFE-1AA7-45F3-832A-A867B4E6867B}">
      <dgm:prSet/>
      <dgm:spPr/>
      <dgm:t>
        <a:bodyPr/>
        <a:lstStyle/>
        <a:p>
          <a:endParaRPr lang="en-US"/>
        </a:p>
      </dgm:t>
    </dgm:pt>
    <dgm:pt modelId="{DEAE8288-0A5A-457A-A198-1A74EC1169BB}">
      <dgm:prSet/>
      <dgm:spPr/>
      <dgm:t>
        <a:bodyPr/>
        <a:lstStyle/>
        <a:p>
          <a:r>
            <a:rPr lang="en-US" dirty="0"/>
            <a:t>Always ask for approval to turn a chat into a call</a:t>
          </a:r>
        </a:p>
      </dgm:t>
    </dgm:pt>
    <dgm:pt modelId="{147818D6-6214-491C-8979-C0B5D60B2D8E}" type="parTrans" cxnId="{A7589272-82E0-432F-BCD0-05D4534960A4}">
      <dgm:prSet/>
      <dgm:spPr/>
      <dgm:t>
        <a:bodyPr/>
        <a:lstStyle/>
        <a:p>
          <a:endParaRPr lang="en-US"/>
        </a:p>
      </dgm:t>
    </dgm:pt>
    <dgm:pt modelId="{EBD301F1-2B48-4C5C-962E-503FC80A80C7}" type="sibTrans" cxnId="{A7589272-82E0-432F-BCD0-05D4534960A4}">
      <dgm:prSet/>
      <dgm:spPr/>
      <dgm:t>
        <a:bodyPr/>
        <a:lstStyle/>
        <a:p>
          <a:endParaRPr lang="en-US"/>
        </a:p>
      </dgm:t>
    </dgm:pt>
    <dgm:pt modelId="{8947F4B8-8ED9-4F43-A6EF-4A30B41C13BE}">
      <dgm:prSet/>
      <dgm:spPr/>
      <dgm:t>
        <a:bodyPr/>
        <a:lstStyle/>
        <a:p>
          <a:r>
            <a:rPr lang="en-US" dirty="0"/>
            <a:t>Turn a Call into a Video Call</a:t>
          </a:r>
        </a:p>
      </dgm:t>
    </dgm:pt>
    <dgm:pt modelId="{33297E8E-0C3F-41E6-B4B1-A8E501FFE582}" type="parTrans" cxnId="{E5565EBB-4CB4-4998-B02D-4E8B7ED5B67C}">
      <dgm:prSet/>
      <dgm:spPr/>
      <dgm:t>
        <a:bodyPr/>
        <a:lstStyle/>
        <a:p>
          <a:endParaRPr lang="en-US"/>
        </a:p>
      </dgm:t>
    </dgm:pt>
    <dgm:pt modelId="{04F768E1-8418-4AD5-A150-505D7E21BA07}" type="sibTrans" cxnId="{E5565EBB-4CB4-4998-B02D-4E8B7ED5B67C}">
      <dgm:prSet/>
      <dgm:spPr/>
      <dgm:t>
        <a:bodyPr/>
        <a:lstStyle/>
        <a:p>
          <a:endParaRPr lang="en-US"/>
        </a:p>
      </dgm:t>
    </dgm:pt>
    <dgm:pt modelId="{B21FF758-9585-4C65-B127-F8D77C2C9783}">
      <dgm:prSet/>
      <dgm:spPr/>
      <dgm:t>
        <a:bodyPr/>
        <a:lstStyle/>
        <a:p>
          <a:r>
            <a:rPr lang="en-US" dirty="0"/>
            <a:t>A video call provides the closest “in person” experience for every remote user  </a:t>
          </a:r>
        </a:p>
      </dgm:t>
    </dgm:pt>
    <dgm:pt modelId="{F6AFFBFC-7949-4E67-8FCB-9B0A8CD7A3C5}" type="parTrans" cxnId="{5192E665-00A5-4F0A-B07D-3629EC7E3C38}">
      <dgm:prSet/>
      <dgm:spPr/>
      <dgm:t>
        <a:bodyPr/>
        <a:lstStyle/>
        <a:p>
          <a:endParaRPr lang="en-US"/>
        </a:p>
      </dgm:t>
    </dgm:pt>
    <dgm:pt modelId="{00E83B7A-3123-4A06-9A2B-37A986D6A4CF}" type="sibTrans" cxnId="{5192E665-00A5-4F0A-B07D-3629EC7E3C38}">
      <dgm:prSet/>
      <dgm:spPr/>
      <dgm:t>
        <a:bodyPr/>
        <a:lstStyle/>
        <a:p>
          <a:endParaRPr lang="en-US"/>
        </a:p>
      </dgm:t>
    </dgm:pt>
    <dgm:pt modelId="{48E09D38-133E-4C41-90E1-4BF511C9D610}">
      <dgm:prSet/>
      <dgm:spPr/>
      <dgm:t>
        <a:bodyPr/>
        <a:lstStyle/>
        <a:p>
          <a:r>
            <a:rPr lang="en-US" dirty="0"/>
            <a:t>Be sure to use a headset or external speaker/microphone</a:t>
          </a:r>
        </a:p>
        <a:p>
          <a:r>
            <a:rPr lang="en-US" dirty="0"/>
            <a:t>Use </a:t>
          </a:r>
          <a:r>
            <a:rPr lang="en-US" dirty="0">
              <a:hlinkClick xmlns:r="http://schemas.openxmlformats.org/officeDocument/2006/relationships" r:id="rId1"/>
            </a:rPr>
            <a:t>blurred background </a:t>
          </a:r>
          <a:r>
            <a:rPr lang="en-US" dirty="0"/>
            <a:t>to limit visibility to your surroundings</a:t>
          </a:r>
        </a:p>
      </dgm:t>
    </dgm:pt>
    <dgm:pt modelId="{20C4C730-4079-4A00-9377-F2129531EDD7}" type="parTrans" cxnId="{38DDB9E0-64CC-4D9F-86D8-9BCD95CBC0E4}">
      <dgm:prSet/>
      <dgm:spPr/>
      <dgm:t>
        <a:bodyPr/>
        <a:lstStyle/>
        <a:p>
          <a:endParaRPr lang="en-US"/>
        </a:p>
      </dgm:t>
    </dgm:pt>
    <dgm:pt modelId="{F6F3950B-1BC7-4060-A961-F0278F90DC45}" type="sibTrans" cxnId="{38DDB9E0-64CC-4D9F-86D8-9BCD95CBC0E4}">
      <dgm:prSet/>
      <dgm:spPr/>
      <dgm:t>
        <a:bodyPr/>
        <a:lstStyle/>
        <a:p>
          <a:endParaRPr lang="en-US"/>
        </a:p>
      </dgm:t>
    </dgm:pt>
    <dgm:pt modelId="{2B5F7EDD-00C3-4B3F-B107-9F4544250A8C}">
      <dgm:prSet/>
      <dgm:spPr/>
      <dgm:t>
        <a:bodyPr/>
        <a:lstStyle/>
        <a:p>
          <a:r>
            <a:rPr lang="en-US" dirty="0"/>
            <a:t>Use </a:t>
          </a:r>
          <a:r>
            <a:rPr lang="en-US" dirty="0">
              <a:hlinkClick xmlns:r="http://schemas.openxmlformats.org/officeDocument/2006/relationships" r:id="rId2"/>
            </a:rPr>
            <a:t>Share option</a:t>
          </a:r>
          <a:r>
            <a:rPr lang="en-US" dirty="0"/>
            <a:t> to share a document or your desktop</a:t>
          </a:r>
        </a:p>
      </dgm:t>
    </dgm:pt>
    <dgm:pt modelId="{4AE1CDCE-4843-4F7D-8FCA-0D25284056C5}" type="parTrans" cxnId="{A612CBB5-417D-47E8-8267-FED626C71EED}">
      <dgm:prSet/>
      <dgm:spPr/>
      <dgm:t>
        <a:bodyPr/>
        <a:lstStyle/>
        <a:p>
          <a:endParaRPr lang="en-US"/>
        </a:p>
      </dgm:t>
    </dgm:pt>
    <dgm:pt modelId="{C9263A4F-BBC7-4900-8309-8061D5EC4EFB}" type="sibTrans" cxnId="{A612CBB5-417D-47E8-8267-FED626C71EED}">
      <dgm:prSet/>
      <dgm:spPr/>
      <dgm:t>
        <a:bodyPr/>
        <a:lstStyle/>
        <a:p>
          <a:endParaRPr lang="en-US"/>
        </a:p>
      </dgm:t>
    </dgm:pt>
    <dgm:pt modelId="{FCB50F6B-DD07-41CE-A686-81BDBACBDA2F}">
      <dgm:prSet/>
      <dgm:spPr/>
      <dgm:t>
        <a:bodyPr/>
        <a:lstStyle/>
        <a:p>
          <a:r>
            <a:rPr lang="en-US" dirty="0"/>
            <a:t>Easily turn a chat to a Meet Now video call to have a more connected experience</a:t>
          </a:r>
        </a:p>
      </dgm:t>
    </dgm:pt>
    <dgm:pt modelId="{9108B3D5-5670-48DE-924E-A079BA4F78FA}" type="sibTrans" cxnId="{A9F60DD1-B906-4396-9C2C-DEBCD1813600}">
      <dgm:prSet/>
      <dgm:spPr/>
      <dgm:t>
        <a:bodyPr/>
        <a:lstStyle/>
        <a:p>
          <a:endParaRPr lang="en-US"/>
        </a:p>
      </dgm:t>
    </dgm:pt>
    <dgm:pt modelId="{B67ECCDE-45C0-44BD-B1B0-A41C5E7FC132}" type="parTrans" cxnId="{A9F60DD1-B906-4396-9C2C-DEBCD1813600}">
      <dgm:prSet/>
      <dgm:spPr/>
      <dgm:t>
        <a:bodyPr/>
        <a:lstStyle/>
        <a:p>
          <a:endParaRPr lang="en-US"/>
        </a:p>
      </dgm:t>
    </dgm:pt>
    <dgm:pt modelId="{12227D0E-33D6-42A1-8772-625610E98259}">
      <dgm:prSet/>
      <dgm:spPr/>
      <dgm:t>
        <a:bodyPr/>
        <a:lstStyle/>
        <a:p>
          <a:r>
            <a:rPr lang="en-US" dirty="0"/>
            <a:t>Be sure to use a headset or external speaker/microphone</a:t>
          </a:r>
        </a:p>
      </dgm:t>
    </dgm:pt>
    <dgm:pt modelId="{1FD660E0-1012-44CF-BBA2-6169C3F359D9}" type="parTrans" cxnId="{487C91C7-1EEF-441F-8CB1-2EBF94C41A84}">
      <dgm:prSet/>
      <dgm:spPr/>
      <dgm:t>
        <a:bodyPr/>
        <a:lstStyle/>
        <a:p>
          <a:endParaRPr lang="en-US"/>
        </a:p>
      </dgm:t>
    </dgm:pt>
    <dgm:pt modelId="{11BF35D7-CDF2-4704-8FBA-331CB4D88946}" type="sibTrans" cxnId="{487C91C7-1EEF-441F-8CB1-2EBF94C41A84}">
      <dgm:prSet/>
      <dgm:spPr/>
      <dgm:t>
        <a:bodyPr/>
        <a:lstStyle/>
        <a:p>
          <a:endParaRPr lang="en-US"/>
        </a:p>
      </dgm:t>
    </dgm:pt>
    <dgm:pt modelId="{24DD776E-6C76-436B-B128-79369A8BD79B}">
      <dgm:prSet/>
      <dgm:spPr/>
      <dgm:t>
        <a:bodyPr/>
        <a:lstStyle/>
        <a:p>
          <a:r>
            <a:rPr lang="en-US" dirty="0"/>
            <a:t>Feel free to </a:t>
          </a:r>
          <a:r>
            <a:rPr lang="en-US" dirty="0">
              <a:hlinkClick xmlns:r="http://schemas.openxmlformats.org/officeDocument/2006/relationships" r:id="rId3"/>
            </a:rPr>
            <a:t>take notes </a:t>
          </a:r>
          <a:r>
            <a:rPr lang="en-US" dirty="0"/>
            <a:t>within the call instance for future reference</a:t>
          </a:r>
        </a:p>
      </dgm:t>
    </dgm:pt>
    <dgm:pt modelId="{8B1D0FC8-BFA7-4986-8AC0-5721EC160B48}" type="parTrans" cxnId="{2330F447-F8B5-4A63-B729-3F1C2A551F75}">
      <dgm:prSet/>
      <dgm:spPr/>
      <dgm:t>
        <a:bodyPr/>
        <a:lstStyle/>
        <a:p>
          <a:endParaRPr lang="en-US"/>
        </a:p>
      </dgm:t>
    </dgm:pt>
    <dgm:pt modelId="{59BBCF1E-69C8-48E0-88A1-0632F50A8240}" type="sibTrans" cxnId="{2330F447-F8B5-4A63-B729-3F1C2A551F75}">
      <dgm:prSet/>
      <dgm:spPr/>
      <dgm:t>
        <a:bodyPr/>
        <a:lstStyle/>
        <a:p>
          <a:endParaRPr lang="en-US"/>
        </a:p>
      </dgm:t>
    </dgm:pt>
    <dgm:pt modelId="{50C9F1BE-8CF8-461C-92CE-73FE457DB12B}" type="pres">
      <dgm:prSet presAssocID="{09555842-F643-44AE-ADEA-4F1CC6EB5AA5}" presName="Name0" presStyleCnt="0">
        <dgm:presLayoutVars>
          <dgm:dir/>
          <dgm:animLvl val="lvl"/>
          <dgm:resizeHandles val="exact"/>
        </dgm:presLayoutVars>
      </dgm:prSet>
      <dgm:spPr/>
    </dgm:pt>
    <dgm:pt modelId="{7FDD7319-8164-4276-BE25-AF9123F9692E}" type="pres">
      <dgm:prSet presAssocID="{8947F4B8-8ED9-4F43-A6EF-4A30B41C13BE}" presName="boxAndChildren" presStyleCnt="0"/>
      <dgm:spPr/>
    </dgm:pt>
    <dgm:pt modelId="{8322B890-4BF1-4A0D-A583-B23B42869119}" type="pres">
      <dgm:prSet presAssocID="{8947F4B8-8ED9-4F43-A6EF-4A30B41C13BE}" presName="parentTextBox" presStyleLbl="alignNode1" presStyleIdx="0" presStyleCnt="3"/>
      <dgm:spPr/>
    </dgm:pt>
    <dgm:pt modelId="{D1C9E6C7-31C7-4649-BE91-FDA0262EB4A7}" type="pres">
      <dgm:prSet presAssocID="{8947F4B8-8ED9-4F43-A6EF-4A30B41C13BE}" presName="descendantBox" presStyleLbl="bgAccFollowNode1" presStyleIdx="0" presStyleCnt="3"/>
      <dgm:spPr/>
    </dgm:pt>
    <dgm:pt modelId="{4F253321-EAA0-4DC5-9874-B398863EF53E}" type="pres">
      <dgm:prSet presAssocID="{F8729013-A53C-483C-8097-C79ED47DE845}" presName="sp" presStyleCnt="0"/>
      <dgm:spPr/>
    </dgm:pt>
    <dgm:pt modelId="{077C9C75-2B7A-4D4E-A72B-9D1106BC8AE9}" type="pres">
      <dgm:prSet presAssocID="{F3395E10-FB95-4CE8-8B5D-F9D5EB9CD629}" presName="arrowAndChildren" presStyleCnt="0"/>
      <dgm:spPr/>
    </dgm:pt>
    <dgm:pt modelId="{F65F782D-925E-4A3F-B3A4-71CBD40D4DFF}" type="pres">
      <dgm:prSet presAssocID="{F3395E10-FB95-4CE8-8B5D-F9D5EB9CD629}" presName="parentTextArrow" presStyleLbl="node1" presStyleIdx="0" presStyleCnt="0"/>
      <dgm:spPr/>
    </dgm:pt>
    <dgm:pt modelId="{64D7D73A-BC09-4E4C-945A-C4062C79E19F}" type="pres">
      <dgm:prSet presAssocID="{F3395E10-FB95-4CE8-8B5D-F9D5EB9CD629}" presName="arrow" presStyleLbl="alignNode1" presStyleIdx="1" presStyleCnt="3"/>
      <dgm:spPr/>
    </dgm:pt>
    <dgm:pt modelId="{A94C78D3-34C4-4E8D-AF78-DF33DA97686C}" type="pres">
      <dgm:prSet presAssocID="{F3395E10-FB95-4CE8-8B5D-F9D5EB9CD629}" presName="descendantArrow" presStyleLbl="bgAccFollowNode1" presStyleIdx="1" presStyleCnt="3"/>
      <dgm:spPr/>
    </dgm:pt>
    <dgm:pt modelId="{F40C3C21-0AFB-46A2-9FBB-4602E85DF50C}" type="pres">
      <dgm:prSet presAssocID="{C7E6FF7D-7E2B-4003-A69E-B15238DF27DC}" presName="sp" presStyleCnt="0"/>
      <dgm:spPr/>
    </dgm:pt>
    <dgm:pt modelId="{6B0DFC2D-9B5C-4A38-BE96-BB95C582973E}" type="pres">
      <dgm:prSet presAssocID="{98C3C971-A72C-4593-9ABD-DCB569B6F736}" presName="arrowAndChildren" presStyleCnt="0"/>
      <dgm:spPr/>
    </dgm:pt>
    <dgm:pt modelId="{BA1886AC-2513-4FBC-B189-FFEB877B26DF}" type="pres">
      <dgm:prSet presAssocID="{98C3C971-A72C-4593-9ABD-DCB569B6F736}" presName="parentTextArrow" presStyleLbl="node1" presStyleIdx="0" presStyleCnt="0"/>
      <dgm:spPr/>
    </dgm:pt>
    <dgm:pt modelId="{787C15C6-8269-4B3B-A20D-E924E75255EC}" type="pres">
      <dgm:prSet presAssocID="{98C3C971-A72C-4593-9ABD-DCB569B6F736}" presName="arrow" presStyleLbl="alignNode1" presStyleIdx="2" presStyleCnt="3"/>
      <dgm:spPr/>
    </dgm:pt>
    <dgm:pt modelId="{2F246CA3-27AA-47BD-ABAE-D3F604E0B55B}" type="pres">
      <dgm:prSet presAssocID="{98C3C971-A72C-4593-9ABD-DCB569B6F736}" presName="descendantArrow" presStyleLbl="bgAccFollowNode1" presStyleIdx="2" presStyleCnt="3"/>
      <dgm:spPr/>
    </dgm:pt>
  </dgm:ptLst>
  <dgm:cxnLst>
    <dgm:cxn modelId="{2385B907-B43C-4891-A67B-D8EA1ED08155}" type="presOf" srcId="{09555842-F643-44AE-ADEA-4F1CC6EB5AA5}" destId="{50C9F1BE-8CF8-461C-92CE-73FE457DB12B}" srcOrd="0" destOrd="0" presId="urn:microsoft.com/office/officeart/2016/7/layout/VerticalDownArrowProcess"/>
    <dgm:cxn modelId="{A1DB8E0C-5B78-43A0-8DF5-B7C7A4EF755F}" type="presOf" srcId="{8947F4B8-8ED9-4F43-A6EF-4A30B41C13BE}" destId="{8322B890-4BF1-4A0D-A583-B23B42869119}" srcOrd="0" destOrd="0" presId="urn:microsoft.com/office/officeart/2016/7/layout/VerticalDownArrowProcess"/>
    <dgm:cxn modelId="{08846032-F7C7-463C-8D84-284AF66657C5}" srcId="{09555842-F643-44AE-ADEA-4F1CC6EB5AA5}" destId="{98C3C971-A72C-4593-9ABD-DCB569B6F736}" srcOrd="0" destOrd="0" parTransId="{0208DAC2-724B-4976-933D-C9817017B4F0}" sibTransId="{C7E6FF7D-7E2B-4003-A69E-B15238DF27DC}"/>
    <dgm:cxn modelId="{131F4832-9963-4410-829C-FE7F1D8AC66F}" srcId="{98C3C971-A72C-4593-9ABD-DCB569B6F736}" destId="{E268084D-5C26-49BA-995E-5AA9E18BBCF2}" srcOrd="0" destOrd="0" parTransId="{1184F9DD-8366-44D1-92AD-90427832FDF9}" sibTransId="{A53C037B-99EC-4501-A27F-A39397F96AF1}"/>
    <dgm:cxn modelId="{228C6B32-072D-4B91-A7ED-E03AFB0DC017}" type="presOf" srcId="{E268084D-5C26-49BA-995E-5AA9E18BBCF2}" destId="{2F246CA3-27AA-47BD-ABAE-D3F604E0B55B}" srcOrd="0" destOrd="0" presId="urn:microsoft.com/office/officeart/2016/7/layout/VerticalDownArrowProcess"/>
    <dgm:cxn modelId="{5192E665-00A5-4F0A-B07D-3629EC7E3C38}" srcId="{8947F4B8-8ED9-4F43-A6EF-4A30B41C13BE}" destId="{B21FF758-9585-4C65-B127-F8D77C2C9783}" srcOrd="0" destOrd="0" parTransId="{F6AFFBFC-7949-4E67-8FCB-9B0A8CD7A3C5}" sibTransId="{00E83B7A-3123-4A06-9A2B-37A986D6A4CF}"/>
    <dgm:cxn modelId="{2330F447-F8B5-4A63-B729-3F1C2A551F75}" srcId="{F3395E10-FB95-4CE8-8B5D-F9D5EB9CD629}" destId="{24DD776E-6C76-436B-B128-79369A8BD79B}" srcOrd="2" destOrd="0" parTransId="{8B1D0FC8-BFA7-4986-8AC0-5721EC160B48}" sibTransId="{59BBCF1E-69C8-48E0-88A1-0632F50A8240}"/>
    <dgm:cxn modelId="{2D884849-18C4-409F-A96C-FBC310DF3B60}" type="presOf" srcId="{24DD776E-6C76-436B-B128-79369A8BD79B}" destId="{A94C78D3-34C4-4E8D-AF78-DF33DA97686C}" srcOrd="0" destOrd="2" presId="urn:microsoft.com/office/officeart/2016/7/layout/VerticalDownArrowProcess"/>
    <dgm:cxn modelId="{6E737E6C-C0E3-47A9-AB97-F566DD3A3D41}" type="presOf" srcId="{48E09D38-133E-4C41-90E1-4BF511C9D610}" destId="{D1C9E6C7-31C7-4649-BE91-FDA0262EB4A7}" srcOrd="0" destOrd="1" presId="urn:microsoft.com/office/officeart/2016/7/layout/VerticalDownArrowProcess"/>
    <dgm:cxn modelId="{A7589272-82E0-432F-BCD0-05D4534960A4}" srcId="{F3395E10-FB95-4CE8-8B5D-F9D5EB9CD629}" destId="{DEAE8288-0A5A-457A-A198-1A74EC1169BB}" srcOrd="0" destOrd="0" parTransId="{147818D6-6214-491C-8979-C0B5D60B2D8E}" sibTransId="{EBD301F1-2B48-4C5C-962E-503FC80A80C7}"/>
    <dgm:cxn modelId="{8C0E3657-A9CA-4B53-83CC-4056DA86F994}" type="presOf" srcId="{F3395E10-FB95-4CE8-8B5D-F9D5EB9CD629}" destId="{F65F782D-925E-4A3F-B3A4-71CBD40D4DFF}" srcOrd="0" destOrd="0" presId="urn:microsoft.com/office/officeart/2016/7/layout/VerticalDownArrowProcess"/>
    <dgm:cxn modelId="{03F7C88D-D6E7-4243-B09F-E25ABFE6B17E}" type="presOf" srcId="{DEAE8288-0A5A-457A-A198-1A74EC1169BB}" destId="{A94C78D3-34C4-4E8D-AF78-DF33DA97686C}" srcOrd="0" destOrd="0" presId="urn:microsoft.com/office/officeart/2016/7/layout/VerticalDownArrowProcess"/>
    <dgm:cxn modelId="{D313A98E-B796-43AA-A56A-964EBF2DA201}" type="presOf" srcId="{B21FF758-9585-4C65-B127-F8D77C2C9783}" destId="{D1C9E6C7-31C7-4649-BE91-FDA0262EB4A7}" srcOrd="0" destOrd="0" presId="urn:microsoft.com/office/officeart/2016/7/layout/VerticalDownArrowProcess"/>
    <dgm:cxn modelId="{5ACCE2A9-CC16-449A-87FC-F8E66C82CD55}" type="presOf" srcId="{FCB50F6B-DD07-41CE-A686-81BDBACBDA2F}" destId="{2F246CA3-27AA-47BD-ABAE-D3F604E0B55B}" srcOrd="0" destOrd="2" presId="urn:microsoft.com/office/officeart/2016/7/layout/VerticalDownArrowProcess"/>
    <dgm:cxn modelId="{467F3AAF-9ACB-406C-AF5A-D4182D5570D5}" type="presOf" srcId="{F3395E10-FB95-4CE8-8B5D-F9D5EB9CD629}" destId="{64D7D73A-BC09-4E4C-945A-C4062C79E19F}" srcOrd="1" destOrd="0" presId="urn:microsoft.com/office/officeart/2016/7/layout/VerticalDownArrowProcess"/>
    <dgm:cxn modelId="{F0A9BFB0-D921-4B56-BD61-99683A2A6FE7}" srcId="{98C3C971-A72C-4593-9ABD-DCB569B6F736}" destId="{20889C32-26AC-4578-8C48-552C5A50E323}" srcOrd="1" destOrd="0" parTransId="{9FF534F1-FE5E-4B1C-AB75-7E91E9F222B2}" sibTransId="{E6DBF11D-918B-4FFA-84E6-E97468316530}"/>
    <dgm:cxn modelId="{A612CBB5-417D-47E8-8267-FED626C71EED}" srcId="{8947F4B8-8ED9-4F43-A6EF-4A30B41C13BE}" destId="{2B5F7EDD-00C3-4B3F-B107-9F4544250A8C}" srcOrd="2" destOrd="0" parTransId="{4AE1CDCE-4843-4F7D-8FCA-0D25284056C5}" sibTransId="{C9263A4F-BBC7-4900-8309-8061D5EC4EFB}"/>
    <dgm:cxn modelId="{E5565EBB-4CB4-4998-B02D-4E8B7ED5B67C}" srcId="{09555842-F643-44AE-ADEA-4F1CC6EB5AA5}" destId="{8947F4B8-8ED9-4F43-A6EF-4A30B41C13BE}" srcOrd="2" destOrd="0" parTransId="{33297E8E-0C3F-41E6-B4B1-A8E501FFE582}" sibTransId="{04F768E1-8418-4AD5-A150-505D7E21BA07}"/>
    <dgm:cxn modelId="{B38236C7-775D-4548-8A29-27795C860525}" type="presOf" srcId="{98C3C971-A72C-4593-9ABD-DCB569B6F736}" destId="{787C15C6-8269-4B3B-A20D-E924E75255EC}" srcOrd="1" destOrd="0" presId="urn:microsoft.com/office/officeart/2016/7/layout/VerticalDownArrowProcess"/>
    <dgm:cxn modelId="{487C91C7-1EEF-441F-8CB1-2EBF94C41A84}" srcId="{F3395E10-FB95-4CE8-8B5D-F9D5EB9CD629}" destId="{12227D0E-33D6-42A1-8772-625610E98259}" srcOrd="1" destOrd="0" parTransId="{1FD660E0-1012-44CF-BBA2-6169C3F359D9}" sibTransId="{11BF35D7-CDF2-4704-8FBA-331CB4D88946}"/>
    <dgm:cxn modelId="{A9F60DD1-B906-4396-9C2C-DEBCD1813600}" srcId="{98C3C971-A72C-4593-9ABD-DCB569B6F736}" destId="{FCB50F6B-DD07-41CE-A686-81BDBACBDA2F}" srcOrd="2" destOrd="0" parTransId="{B67ECCDE-45C0-44BD-B1B0-A41C5E7FC132}" sibTransId="{9108B3D5-5670-48DE-924E-A079BA4F78FA}"/>
    <dgm:cxn modelId="{5B67AADB-E8ED-4C8D-96B9-419F7D7B17C5}" type="presOf" srcId="{20889C32-26AC-4578-8C48-552C5A50E323}" destId="{2F246CA3-27AA-47BD-ABAE-D3F604E0B55B}" srcOrd="0" destOrd="1" presId="urn:microsoft.com/office/officeart/2016/7/layout/VerticalDownArrowProcess"/>
    <dgm:cxn modelId="{38DDB9E0-64CC-4D9F-86D8-9BCD95CBC0E4}" srcId="{8947F4B8-8ED9-4F43-A6EF-4A30B41C13BE}" destId="{48E09D38-133E-4C41-90E1-4BF511C9D610}" srcOrd="1" destOrd="0" parTransId="{20C4C730-4079-4A00-9377-F2129531EDD7}" sibTransId="{F6F3950B-1BC7-4060-A961-F0278F90DC45}"/>
    <dgm:cxn modelId="{6C0086E5-94F3-445D-A392-7CC1646948EF}" type="presOf" srcId="{2B5F7EDD-00C3-4B3F-B107-9F4544250A8C}" destId="{D1C9E6C7-31C7-4649-BE91-FDA0262EB4A7}" srcOrd="0" destOrd="2" presId="urn:microsoft.com/office/officeart/2016/7/layout/VerticalDownArrowProcess"/>
    <dgm:cxn modelId="{215A54EA-1EB3-4603-8F6A-AD357CA0096E}" type="presOf" srcId="{12227D0E-33D6-42A1-8772-625610E98259}" destId="{A94C78D3-34C4-4E8D-AF78-DF33DA97686C}" srcOrd="0" destOrd="1" presId="urn:microsoft.com/office/officeart/2016/7/layout/VerticalDownArrowProcess"/>
    <dgm:cxn modelId="{B164F1F3-47AA-4AEC-A090-DE35A1CA6654}" type="presOf" srcId="{98C3C971-A72C-4593-9ABD-DCB569B6F736}" destId="{BA1886AC-2513-4FBC-B189-FFEB877B26DF}" srcOrd="0" destOrd="0" presId="urn:microsoft.com/office/officeart/2016/7/layout/VerticalDownArrowProcess"/>
    <dgm:cxn modelId="{C74D3FFE-1AA7-45F3-832A-A867B4E6867B}" srcId="{09555842-F643-44AE-ADEA-4F1CC6EB5AA5}" destId="{F3395E10-FB95-4CE8-8B5D-F9D5EB9CD629}" srcOrd="1" destOrd="0" parTransId="{56A1DE6C-EE93-43D9-A7B2-E92D170945A4}" sibTransId="{F8729013-A53C-483C-8097-C79ED47DE845}"/>
    <dgm:cxn modelId="{0DFAF12F-CF9F-4CC0-9D87-44578823ECE7}" type="presParOf" srcId="{50C9F1BE-8CF8-461C-92CE-73FE457DB12B}" destId="{7FDD7319-8164-4276-BE25-AF9123F9692E}" srcOrd="0" destOrd="0" presId="urn:microsoft.com/office/officeart/2016/7/layout/VerticalDownArrowProcess"/>
    <dgm:cxn modelId="{501B00DC-9883-4F4D-9D9C-E1C62B038DEB}" type="presParOf" srcId="{7FDD7319-8164-4276-BE25-AF9123F9692E}" destId="{8322B890-4BF1-4A0D-A583-B23B42869119}" srcOrd="0" destOrd="0" presId="urn:microsoft.com/office/officeart/2016/7/layout/VerticalDownArrowProcess"/>
    <dgm:cxn modelId="{02798E92-D7F9-4ED5-B4FE-5FF67BA55A2D}" type="presParOf" srcId="{7FDD7319-8164-4276-BE25-AF9123F9692E}" destId="{D1C9E6C7-31C7-4649-BE91-FDA0262EB4A7}" srcOrd="1" destOrd="0" presId="urn:microsoft.com/office/officeart/2016/7/layout/VerticalDownArrowProcess"/>
    <dgm:cxn modelId="{C9B5CFF1-8581-4745-B36B-7C7D1C4B4A6F}" type="presParOf" srcId="{50C9F1BE-8CF8-461C-92CE-73FE457DB12B}" destId="{4F253321-EAA0-4DC5-9874-B398863EF53E}" srcOrd="1" destOrd="0" presId="urn:microsoft.com/office/officeart/2016/7/layout/VerticalDownArrowProcess"/>
    <dgm:cxn modelId="{5DC3538E-DE75-4139-9C47-8B105A457046}" type="presParOf" srcId="{50C9F1BE-8CF8-461C-92CE-73FE457DB12B}" destId="{077C9C75-2B7A-4D4E-A72B-9D1106BC8AE9}" srcOrd="2" destOrd="0" presId="urn:microsoft.com/office/officeart/2016/7/layout/VerticalDownArrowProcess"/>
    <dgm:cxn modelId="{7B51EF38-8584-473C-B776-F2248AD5E00F}" type="presParOf" srcId="{077C9C75-2B7A-4D4E-A72B-9D1106BC8AE9}" destId="{F65F782D-925E-4A3F-B3A4-71CBD40D4DFF}" srcOrd="0" destOrd="0" presId="urn:microsoft.com/office/officeart/2016/7/layout/VerticalDownArrowProcess"/>
    <dgm:cxn modelId="{1F892905-2E82-485B-A50D-246B5F2710BD}" type="presParOf" srcId="{077C9C75-2B7A-4D4E-A72B-9D1106BC8AE9}" destId="{64D7D73A-BC09-4E4C-945A-C4062C79E19F}" srcOrd="1" destOrd="0" presId="urn:microsoft.com/office/officeart/2016/7/layout/VerticalDownArrowProcess"/>
    <dgm:cxn modelId="{4BCC9790-A4CC-4EAD-AF4A-AA1AD709B815}" type="presParOf" srcId="{077C9C75-2B7A-4D4E-A72B-9D1106BC8AE9}" destId="{A94C78D3-34C4-4E8D-AF78-DF33DA97686C}" srcOrd="2" destOrd="0" presId="urn:microsoft.com/office/officeart/2016/7/layout/VerticalDownArrowProcess"/>
    <dgm:cxn modelId="{AE5FC6E6-4D1B-4363-ACBD-FC4D63AB6E47}" type="presParOf" srcId="{50C9F1BE-8CF8-461C-92CE-73FE457DB12B}" destId="{F40C3C21-0AFB-46A2-9FBB-4602E85DF50C}" srcOrd="3" destOrd="0" presId="urn:microsoft.com/office/officeart/2016/7/layout/VerticalDownArrowProcess"/>
    <dgm:cxn modelId="{3481792C-7834-4D98-9ECA-1D5066AD595A}" type="presParOf" srcId="{50C9F1BE-8CF8-461C-92CE-73FE457DB12B}" destId="{6B0DFC2D-9B5C-4A38-BE96-BB95C582973E}" srcOrd="4" destOrd="0" presId="urn:microsoft.com/office/officeart/2016/7/layout/VerticalDownArrowProcess"/>
    <dgm:cxn modelId="{540B6A99-9C06-43C4-8201-F5EAC9019DDB}" type="presParOf" srcId="{6B0DFC2D-9B5C-4A38-BE96-BB95C582973E}" destId="{BA1886AC-2513-4FBC-B189-FFEB877B26DF}" srcOrd="0" destOrd="0" presId="urn:microsoft.com/office/officeart/2016/7/layout/VerticalDownArrowProcess"/>
    <dgm:cxn modelId="{B53E0EB0-A7E0-4460-AFB7-4420163E90C6}" type="presParOf" srcId="{6B0DFC2D-9B5C-4A38-BE96-BB95C582973E}" destId="{787C15C6-8269-4B3B-A20D-E924E75255EC}" srcOrd="1" destOrd="0" presId="urn:microsoft.com/office/officeart/2016/7/layout/VerticalDownArrowProcess"/>
    <dgm:cxn modelId="{642230AE-5CFA-44C7-8A6E-047E2141D25F}" type="presParOf" srcId="{6B0DFC2D-9B5C-4A38-BE96-BB95C582973E}" destId="{2F246CA3-27AA-47BD-ABAE-D3F604E0B55B}" srcOrd="2" destOrd="0" presId="urn:microsoft.com/office/officeart/2016/7/layout/VerticalDown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09555842-F643-44AE-ADEA-4F1CC6EB5AA5}"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98C3C971-A72C-4593-9ABD-DCB569B6F736}">
      <dgm:prSet/>
      <dgm:spPr/>
      <dgm:t>
        <a:bodyPr/>
        <a:lstStyle/>
        <a:p>
          <a:r>
            <a:rPr lang="en-US"/>
            <a:t>Using Chat</a:t>
          </a:r>
        </a:p>
      </dgm:t>
    </dgm:pt>
    <dgm:pt modelId="{0208DAC2-724B-4976-933D-C9817017B4F0}" type="parTrans" cxnId="{08846032-F7C7-463C-8D84-284AF66657C5}">
      <dgm:prSet/>
      <dgm:spPr/>
      <dgm:t>
        <a:bodyPr/>
        <a:lstStyle/>
        <a:p>
          <a:endParaRPr lang="en-US"/>
        </a:p>
      </dgm:t>
    </dgm:pt>
    <dgm:pt modelId="{C7E6FF7D-7E2B-4003-A69E-B15238DF27DC}" type="sibTrans" cxnId="{08846032-F7C7-463C-8D84-284AF66657C5}">
      <dgm:prSet/>
      <dgm:spPr/>
      <dgm:t>
        <a:bodyPr/>
        <a:lstStyle/>
        <a:p>
          <a:endParaRPr lang="en-US"/>
        </a:p>
      </dgm:t>
    </dgm:pt>
    <dgm:pt modelId="{E268084D-5C26-49BA-995E-5AA9E18BBCF2}">
      <dgm:prSet/>
      <dgm:spPr/>
      <dgm:t>
        <a:bodyPr/>
        <a:lstStyle/>
        <a:p>
          <a:r>
            <a:rPr lang="en-US"/>
            <a:t>Put your question or comment in the first Chat message – don’t just say “hi”</a:t>
          </a:r>
        </a:p>
      </dgm:t>
    </dgm:pt>
    <dgm:pt modelId="{1184F9DD-8366-44D1-92AD-90427832FDF9}" type="parTrans" cxnId="{131F4832-9963-4410-829C-FE7F1D8AC66F}">
      <dgm:prSet/>
      <dgm:spPr/>
      <dgm:t>
        <a:bodyPr/>
        <a:lstStyle/>
        <a:p>
          <a:endParaRPr lang="en-US"/>
        </a:p>
      </dgm:t>
    </dgm:pt>
    <dgm:pt modelId="{A53C037B-99EC-4501-A27F-A39397F96AF1}" type="sibTrans" cxnId="{131F4832-9963-4410-829C-FE7F1D8AC66F}">
      <dgm:prSet/>
      <dgm:spPr/>
      <dgm:t>
        <a:bodyPr/>
        <a:lstStyle/>
        <a:p>
          <a:endParaRPr lang="en-US"/>
        </a:p>
      </dgm:t>
    </dgm:pt>
    <dgm:pt modelId="{20889C32-26AC-4578-8C48-552C5A50E323}">
      <dgm:prSet/>
      <dgm:spPr/>
      <dgm:t>
        <a:bodyPr/>
        <a:lstStyle/>
        <a:p>
          <a:r>
            <a:rPr lang="en-US"/>
            <a:t>Unscheduled chats may be an interruption, be patient in getting a response</a:t>
          </a:r>
        </a:p>
      </dgm:t>
    </dgm:pt>
    <dgm:pt modelId="{9FF534F1-FE5E-4B1C-AB75-7E91E9F222B2}" type="parTrans" cxnId="{F0A9BFB0-D921-4B56-BD61-99683A2A6FE7}">
      <dgm:prSet/>
      <dgm:spPr/>
      <dgm:t>
        <a:bodyPr/>
        <a:lstStyle/>
        <a:p>
          <a:endParaRPr lang="en-US"/>
        </a:p>
      </dgm:t>
    </dgm:pt>
    <dgm:pt modelId="{E6DBF11D-918B-4FFA-84E6-E97468316530}" type="sibTrans" cxnId="{F0A9BFB0-D921-4B56-BD61-99683A2A6FE7}">
      <dgm:prSet/>
      <dgm:spPr/>
      <dgm:t>
        <a:bodyPr/>
        <a:lstStyle/>
        <a:p>
          <a:endParaRPr lang="en-US"/>
        </a:p>
      </dgm:t>
    </dgm:pt>
    <dgm:pt modelId="{F3395E10-FB95-4CE8-8B5D-F9D5EB9CD629}">
      <dgm:prSet/>
      <dgm:spPr/>
      <dgm:t>
        <a:bodyPr/>
        <a:lstStyle/>
        <a:p>
          <a:r>
            <a:rPr lang="en-US"/>
            <a:t>Turn Chat into a Call</a:t>
          </a:r>
        </a:p>
      </dgm:t>
    </dgm:pt>
    <dgm:pt modelId="{56A1DE6C-EE93-43D9-A7B2-E92D170945A4}" type="parTrans" cxnId="{C74D3FFE-1AA7-45F3-832A-A867B4E6867B}">
      <dgm:prSet/>
      <dgm:spPr/>
      <dgm:t>
        <a:bodyPr/>
        <a:lstStyle/>
        <a:p>
          <a:endParaRPr lang="en-US"/>
        </a:p>
      </dgm:t>
    </dgm:pt>
    <dgm:pt modelId="{F8729013-A53C-483C-8097-C79ED47DE845}" type="sibTrans" cxnId="{C74D3FFE-1AA7-45F3-832A-A867B4E6867B}">
      <dgm:prSet/>
      <dgm:spPr/>
      <dgm:t>
        <a:bodyPr/>
        <a:lstStyle/>
        <a:p>
          <a:endParaRPr lang="en-US"/>
        </a:p>
      </dgm:t>
    </dgm:pt>
    <dgm:pt modelId="{DEAE8288-0A5A-457A-A198-1A74EC1169BB}">
      <dgm:prSet/>
      <dgm:spPr/>
      <dgm:t>
        <a:bodyPr/>
        <a:lstStyle/>
        <a:p>
          <a:r>
            <a:rPr lang="en-US"/>
            <a:t>Always ask for approval to turn a chat into a call</a:t>
          </a:r>
        </a:p>
      </dgm:t>
    </dgm:pt>
    <dgm:pt modelId="{147818D6-6214-491C-8979-C0B5D60B2D8E}" type="parTrans" cxnId="{A7589272-82E0-432F-BCD0-05D4534960A4}">
      <dgm:prSet/>
      <dgm:spPr/>
      <dgm:t>
        <a:bodyPr/>
        <a:lstStyle/>
        <a:p>
          <a:endParaRPr lang="en-US"/>
        </a:p>
      </dgm:t>
    </dgm:pt>
    <dgm:pt modelId="{EBD301F1-2B48-4C5C-962E-503FC80A80C7}" type="sibTrans" cxnId="{A7589272-82E0-432F-BCD0-05D4534960A4}">
      <dgm:prSet/>
      <dgm:spPr/>
      <dgm:t>
        <a:bodyPr/>
        <a:lstStyle/>
        <a:p>
          <a:endParaRPr lang="en-US"/>
        </a:p>
      </dgm:t>
    </dgm:pt>
    <dgm:pt modelId="{8947F4B8-8ED9-4F43-A6EF-4A30B41C13BE}">
      <dgm:prSet/>
      <dgm:spPr/>
      <dgm:t>
        <a:bodyPr/>
        <a:lstStyle/>
        <a:p>
          <a:r>
            <a:rPr lang="en-US"/>
            <a:t>Turn a Call into a Video Call</a:t>
          </a:r>
        </a:p>
      </dgm:t>
    </dgm:pt>
    <dgm:pt modelId="{33297E8E-0C3F-41E6-B4B1-A8E501FFE582}" type="parTrans" cxnId="{E5565EBB-4CB4-4998-B02D-4E8B7ED5B67C}">
      <dgm:prSet/>
      <dgm:spPr/>
      <dgm:t>
        <a:bodyPr/>
        <a:lstStyle/>
        <a:p>
          <a:endParaRPr lang="en-US"/>
        </a:p>
      </dgm:t>
    </dgm:pt>
    <dgm:pt modelId="{04F768E1-8418-4AD5-A150-505D7E21BA07}" type="sibTrans" cxnId="{E5565EBB-4CB4-4998-B02D-4E8B7ED5B67C}">
      <dgm:prSet/>
      <dgm:spPr/>
      <dgm:t>
        <a:bodyPr/>
        <a:lstStyle/>
        <a:p>
          <a:endParaRPr lang="en-US"/>
        </a:p>
      </dgm:t>
    </dgm:pt>
    <dgm:pt modelId="{B21FF758-9585-4C65-B127-F8D77C2C9783}">
      <dgm:prSet/>
      <dgm:spPr/>
      <dgm:t>
        <a:bodyPr/>
        <a:lstStyle/>
        <a:p>
          <a:r>
            <a:rPr lang="en-US"/>
            <a:t>A video call provides the closest “in person” experience for every remote user  </a:t>
          </a:r>
        </a:p>
      </dgm:t>
    </dgm:pt>
    <dgm:pt modelId="{F6AFFBFC-7949-4E67-8FCB-9B0A8CD7A3C5}" type="parTrans" cxnId="{5192E665-00A5-4F0A-B07D-3629EC7E3C38}">
      <dgm:prSet/>
      <dgm:spPr/>
      <dgm:t>
        <a:bodyPr/>
        <a:lstStyle/>
        <a:p>
          <a:endParaRPr lang="en-US"/>
        </a:p>
      </dgm:t>
    </dgm:pt>
    <dgm:pt modelId="{00E83B7A-3123-4A06-9A2B-37A986D6A4CF}" type="sibTrans" cxnId="{5192E665-00A5-4F0A-B07D-3629EC7E3C38}">
      <dgm:prSet/>
      <dgm:spPr/>
      <dgm:t>
        <a:bodyPr/>
        <a:lstStyle/>
        <a:p>
          <a:endParaRPr lang="en-US"/>
        </a:p>
      </dgm:t>
    </dgm:pt>
    <dgm:pt modelId="{48E09D38-133E-4C41-90E1-4BF511C9D610}">
      <dgm:prSet/>
      <dgm:spPr/>
      <dgm:t>
        <a:bodyPr/>
        <a:lstStyle/>
        <a:p>
          <a:r>
            <a:rPr lang="en-US"/>
            <a:t>Be sure to use a headset or external speaker/microphone</a:t>
          </a:r>
        </a:p>
        <a:p>
          <a:r>
            <a:rPr lang="en-US"/>
            <a:t>Use </a:t>
          </a:r>
          <a:r>
            <a:rPr lang="en-US">
              <a:hlinkClick xmlns:r="http://schemas.openxmlformats.org/officeDocument/2006/relationships" r:id="rId1"/>
            </a:rPr>
            <a:t>blurred background </a:t>
          </a:r>
          <a:r>
            <a:rPr lang="en-US"/>
            <a:t>to limit visibility to your surroundings</a:t>
          </a:r>
        </a:p>
      </dgm:t>
    </dgm:pt>
    <dgm:pt modelId="{20C4C730-4079-4A00-9377-F2129531EDD7}" type="parTrans" cxnId="{38DDB9E0-64CC-4D9F-86D8-9BCD95CBC0E4}">
      <dgm:prSet/>
      <dgm:spPr/>
      <dgm:t>
        <a:bodyPr/>
        <a:lstStyle/>
        <a:p>
          <a:endParaRPr lang="en-US"/>
        </a:p>
      </dgm:t>
    </dgm:pt>
    <dgm:pt modelId="{F6F3950B-1BC7-4060-A961-F0278F90DC45}" type="sibTrans" cxnId="{38DDB9E0-64CC-4D9F-86D8-9BCD95CBC0E4}">
      <dgm:prSet/>
      <dgm:spPr/>
      <dgm:t>
        <a:bodyPr/>
        <a:lstStyle/>
        <a:p>
          <a:endParaRPr lang="en-US"/>
        </a:p>
      </dgm:t>
    </dgm:pt>
    <dgm:pt modelId="{2B5F7EDD-00C3-4B3F-B107-9F4544250A8C}">
      <dgm:prSet/>
      <dgm:spPr/>
      <dgm:t>
        <a:bodyPr/>
        <a:lstStyle/>
        <a:p>
          <a:r>
            <a:rPr lang="en-US"/>
            <a:t>Use </a:t>
          </a:r>
          <a:r>
            <a:rPr lang="en-US">
              <a:hlinkClick xmlns:r="http://schemas.openxmlformats.org/officeDocument/2006/relationships" r:id="rId2"/>
            </a:rPr>
            <a:t>Share option</a:t>
          </a:r>
          <a:r>
            <a:rPr lang="en-US"/>
            <a:t> to share a document or your desktop</a:t>
          </a:r>
        </a:p>
      </dgm:t>
    </dgm:pt>
    <dgm:pt modelId="{4AE1CDCE-4843-4F7D-8FCA-0D25284056C5}" type="parTrans" cxnId="{A612CBB5-417D-47E8-8267-FED626C71EED}">
      <dgm:prSet/>
      <dgm:spPr/>
      <dgm:t>
        <a:bodyPr/>
        <a:lstStyle/>
        <a:p>
          <a:endParaRPr lang="en-US"/>
        </a:p>
      </dgm:t>
    </dgm:pt>
    <dgm:pt modelId="{C9263A4F-BBC7-4900-8309-8061D5EC4EFB}" type="sibTrans" cxnId="{A612CBB5-417D-47E8-8267-FED626C71EED}">
      <dgm:prSet/>
      <dgm:spPr/>
      <dgm:t>
        <a:bodyPr/>
        <a:lstStyle/>
        <a:p>
          <a:endParaRPr lang="en-US"/>
        </a:p>
      </dgm:t>
    </dgm:pt>
    <dgm:pt modelId="{FCB50F6B-DD07-41CE-A686-81BDBACBDA2F}">
      <dgm:prSet/>
      <dgm:spPr/>
      <dgm:t>
        <a:bodyPr/>
        <a:lstStyle/>
        <a:p>
          <a:r>
            <a:rPr lang="en-US"/>
            <a:t>Easily turn a chat to a Meet Now video call to have a more connected experience</a:t>
          </a:r>
        </a:p>
      </dgm:t>
    </dgm:pt>
    <dgm:pt modelId="{9108B3D5-5670-48DE-924E-A079BA4F78FA}" type="sibTrans" cxnId="{A9F60DD1-B906-4396-9C2C-DEBCD1813600}">
      <dgm:prSet/>
      <dgm:spPr/>
      <dgm:t>
        <a:bodyPr/>
        <a:lstStyle/>
        <a:p>
          <a:endParaRPr lang="en-US"/>
        </a:p>
      </dgm:t>
    </dgm:pt>
    <dgm:pt modelId="{B67ECCDE-45C0-44BD-B1B0-A41C5E7FC132}" type="parTrans" cxnId="{A9F60DD1-B906-4396-9C2C-DEBCD1813600}">
      <dgm:prSet/>
      <dgm:spPr/>
      <dgm:t>
        <a:bodyPr/>
        <a:lstStyle/>
        <a:p>
          <a:endParaRPr lang="en-US"/>
        </a:p>
      </dgm:t>
    </dgm:pt>
    <dgm:pt modelId="{12227D0E-33D6-42A1-8772-625610E98259}">
      <dgm:prSet/>
      <dgm:spPr/>
      <dgm:t>
        <a:bodyPr/>
        <a:lstStyle/>
        <a:p>
          <a:r>
            <a:rPr lang="en-US"/>
            <a:t>Be sure to use a headset or external speaker/microphone</a:t>
          </a:r>
        </a:p>
      </dgm:t>
    </dgm:pt>
    <dgm:pt modelId="{1FD660E0-1012-44CF-BBA2-6169C3F359D9}" type="parTrans" cxnId="{487C91C7-1EEF-441F-8CB1-2EBF94C41A84}">
      <dgm:prSet/>
      <dgm:spPr/>
      <dgm:t>
        <a:bodyPr/>
        <a:lstStyle/>
        <a:p>
          <a:endParaRPr lang="en-US"/>
        </a:p>
      </dgm:t>
    </dgm:pt>
    <dgm:pt modelId="{11BF35D7-CDF2-4704-8FBA-331CB4D88946}" type="sibTrans" cxnId="{487C91C7-1EEF-441F-8CB1-2EBF94C41A84}">
      <dgm:prSet/>
      <dgm:spPr/>
      <dgm:t>
        <a:bodyPr/>
        <a:lstStyle/>
        <a:p>
          <a:endParaRPr lang="en-US"/>
        </a:p>
      </dgm:t>
    </dgm:pt>
    <dgm:pt modelId="{24DD776E-6C76-436B-B128-79369A8BD79B}">
      <dgm:prSet/>
      <dgm:spPr/>
      <dgm:t>
        <a:bodyPr/>
        <a:lstStyle/>
        <a:p>
          <a:r>
            <a:rPr lang="en-US"/>
            <a:t>Feel free to </a:t>
          </a:r>
          <a:r>
            <a:rPr lang="en-US">
              <a:hlinkClick xmlns:r="http://schemas.openxmlformats.org/officeDocument/2006/relationships" r:id="rId3"/>
            </a:rPr>
            <a:t>take notes </a:t>
          </a:r>
          <a:r>
            <a:rPr lang="en-US"/>
            <a:t>within the call instance for future reference</a:t>
          </a:r>
        </a:p>
      </dgm:t>
    </dgm:pt>
    <dgm:pt modelId="{8B1D0FC8-BFA7-4986-8AC0-5721EC160B48}" type="parTrans" cxnId="{2330F447-F8B5-4A63-B729-3F1C2A551F75}">
      <dgm:prSet/>
      <dgm:spPr/>
      <dgm:t>
        <a:bodyPr/>
        <a:lstStyle/>
        <a:p>
          <a:endParaRPr lang="en-US"/>
        </a:p>
      </dgm:t>
    </dgm:pt>
    <dgm:pt modelId="{59BBCF1E-69C8-48E0-88A1-0632F50A8240}" type="sibTrans" cxnId="{2330F447-F8B5-4A63-B729-3F1C2A551F75}">
      <dgm:prSet/>
      <dgm:spPr/>
      <dgm:t>
        <a:bodyPr/>
        <a:lstStyle/>
        <a:p>
          <a:endParaRPr lang="en-US"/>
        </a:p>
      </dgm:t>
    </dgm:pt>
    <dgm:pt modelId="{50C9F1BE-8CF8-461C-92CE-73FE457DB12B}" type="pres">
      <dgm:prSet presAssocID="{09555842-F643-44AE-ADEA-4F1CC6EB5AA5}" presName="Name0" presStyleCnt="0">
        <dgm:presLayoutVars>
          <dgm:dir/>
          <dgm:animLvl val="lvl"/>
          <dgm:resizeHandles val="exact"/>
        </dgm:presLayoutVars>
      </dgm:prSet>
      <dgm:spPr/>
    </dgm:pt>
    <dgm:pt modelId="{7FDD7319-8164-4276-BE25-AF9123F9692E}" type="pres">
      <dgm:prSet presAssocID="{8947F4B8-8ED9-4F43-A6EF-4A30B41C13BE}" presName="boxAndChildren" presStyleCnt="0"/>
      <dgm:spPr/>
    </dgm:pt>
    <dgm:pt modelId="{8322B890-4BF1-4A0D-A583-B23B42869119}" type="pres">
      <dgm:prSet presAssocID="{8947F4B8-8ED9-4F43-A6EF-4A30B41C13BE}" presName="parentTextBox" presStyleLbl="alignNode1" presStyleIdx="0" presStyleCnt="3"/>
      <dgm:spPr/>
    </dgm:pt>
    <dgm:pt modelId="{D1C9E6C7-31C7-4649-BE91-FDA0262EB4A7}" type="pres">
      <dgm:prSet presAssocID="{8947F4B8-8ED9-4F43-A6EF-4A30B41C13BE}" presName="descendantBox" presStyleLbl="bgAccFollowNode1" presStyleIdx="0" presStyleCnt="3"/>
      <dgm:spPr/>
    </dgm:pt>
    <dgm:pt modelId="{4F253321-EAA0-4DC5-9874-B398863EF53E}" type="pres">
      <dgm:prSet presAssocID="{F8729013-A53C-483C-8097-C79ED47DE845}" presName="sp" presStyleCnt="0"/>
      <dgm:spPr/>
    </dgm:pt>
    <dgm:pt modelId="{077C9C75-2B7A-4D4E-A72B-9D1106BC8AE9}" type="pres">
      <dgm:prSet presAssocID="{F3395E10-FB95-4CE8-8B5D-F9D5EB9CD629}" presName="arrowAndChildren" presStyleCnt="0"/>
      <dgm:spPr/>
    </dgm:pt>
    <dgm:pt modelId="{F65F782D-925E-4A3F-B3A4-71CBD40D4DFF}" type="pres">
      <dgm:prSet presAssocID="{F3395E10-FB95-4CE8-8B5D-F9D5EB9CD629}" presName="parentTextArrow" presStyleLbl="node1" presStyleIdx="0" presStyleCnt="0"/>
      <dgm:spPr/>
    </dgm:pt>
    <dgm:pt modelId="{64D7D73A-BC09-4E4C-945A-C4062C79E19F}" type="pres">
      <dgm:prSet presAssocID="{F3395E10-FB95-4CE8-8B5D-F9D5EB9CD629}" presName="arrow" presStyleLbl="alignNode1" presStyleIdx="1" presStyleCnt="3"/>
      <dgm:spPr/>
    </dgm:pt>
    <dgm:pt modelId="{A94C78D3-34C4-4E8D-AF78-DF33DA97686C}" type="pres">
      <dgm:prSet presAssocID="{F3395E10-FB95-4CE8-8B5D-F9D5EB9CD629}" presName="descendantArrow" presStyleLbl="bgAccFollowNode1" presStyleIdx="1" presStyleCnt="3"/>
      <dgm:spPr/>
    </dgm:pt>
    <dgm:pt modelId="{F40C3C21-0AFB-46A2-9FBB-4602E85DF50C}" type="pres">
      <dgm:prSet presAssocID="{C7E6FF7D-7E2B-4003-A69E-B15238DF27DC}" presName="sp" presStyleCnt="0"/>
      <dgm:spPr/>
    </dgm:pt>
    <dgm:pt modelId="{6B0DFC2D-9B5C-4A38-BE96-BB95C582973E}" type="pres">
      <dgm:prSet presAssocID="{98C3C971-A72C-4593-9ABD-DCB569B6F736}" presName="arrowAndChildren" presStyleCnt="0"/>
      <dgm:spPr/>
    </dgm:pt>
    <dgm:pt modelId="{BA1886AC-2513-4FBC-B189-FFEB877B26DF}" type="pres">
      <dgm:prSet presAssocID="{98C3C971-A72C-4593-9ABD-DCB569B6F736}" presName="parentTextArrow" presStyleLbl="node1" presStyleIdx="0" presStyleCnt="0"/>
      <dgm:spPr/>
    </dgm:pt>
    <dgm:pt modelId="{787C15C6-8269-4B3B-A20D-E924E75255EC}" type="pres">
      <dgm:prSet presAssocID="{98C3C971-A72C-4593-9ABD-DCB569B6F736}" presName="arrow" presStyleLbl="alignNode1" presStyleIdx="2" presStyleCnt="3"/>
      <dgm:spPr/>
    </dgm:pt>
    <dgm:pt modelId="{2F246CA3-27AA-47BD-ABAE-D3F604E0B55B}" type="pres">
      <dgm:prSet presAssocID="{98C3C971-A72C-4593-9ABD-DCB569B6F736}" presName="descendantArrow" presStyleLbl="bgAccFollowNode1" presStyleIdx="2" presStyleCnt="3"/>
      <dgm:spPr/>
    </dgm:pt>
  </dgm:ptLst>
  <dgm:cxnLst>
    <dgm:cxn modelId="{2385B907-B43C-4891-A67B-D8EA1ED08155}" type="presOf" srcId="{09555842-F643-44AE-ADEA-4F1CC6EB5AA5}" destId="{50C9F1BE-8CF8-461C-92CE-73FE457DB12B}" srcOrd="0" destOrd="0" presId="urn:microsoft.com/office/officeart/2016/7/layout/VerticalDownArrowProcess"/>
    <dgm:cxn modelId="{A1DB8E0C-5B78-43A0-8DF5-B7C7A4EF755F}" type="presOf" srcId="{8947F4B8-8ED9-4F43-A6EF-4A30B41C13BE}" destId="{8322B890-4BF1-4A0D-A583-B23B42869119}" srcOrd="0" destOrd="0" presId="urn:microsoft.com/office/officeart/2016/7/layout/VerticalDownArrowProcess"/>
    <dgm:cxn modelId="{08846032-F7C7-463C-8D84-284AF66657C5}" srcId="{09555842-F643-44AE-ADEA-4F1CC6EB5AA5}" destId="{98C3C971-A72C-4593-9ABD-DCB569B6F736}" srcOrd="0" destOrd="0" parTransId="{0208DAC2-724B-4976-933D-C9817017B4F0}" sibTransId="{C7E6FF7D-7E2B-4003-A69E-B15238DF27DC}"/>
    <dgm:cxn modelId="{131F4832-9963-4410-829C-FE7F1D8AC66F}" srcId="{98C3C971-A72C-4593-9ABD-DCB569B6F736}" destId="{E268084D-5C26-49BA-995E-5AA9E18BBCF2}" srcOrd="0" destOrd="0" parTransId="{1184F9DD-8366-44D1-92AD-90427832FDF9}" sibTransId="{A53C037B-99EC-4501-A27F-A39397F96AF1}"/>
    <dgm:cxn modelId="{228C6B32-072D-4B91-A7ED-E03AFB0DC017}" type="presOf" srcId="{E268084D-5C26-49BA-995E-5AA9E18BBCF2}" destId="{2F246CA3-27AA-47BD-ABAE-D3F604E0B55B}" srcOrd="0" destOrd="0" presId="urn:microsoft.com/office/officeart/2016/7/layout/VerticalDownArrowProcess"/>
    <dgm:cxn modelId="{5192E665-00A5-4F0A-B07D-3629EC7E3C38}" srcId="{8947F4B8-8ED9-4F43-A6EF-4A30B41C13BE}" destId="{B21FF758-9585-4C65-B127-F8D77C2C9783}" srcOrd="0" destOrd="0" parTransId="{F6AFFBFC-7949-4E67-8FCB-9B0A8CD7A3C5}" sibTransId="{00E83B7A-3123-4A06-9A2B-37A986D6A4CF}"/>
    <dgm:cxn modelId="{2330F447-F8B5-4A63-B729-3F1C2A551F75}" srcId="{F3395E10-FB95-4CE8-8B5D-F9D5EB9CD629}" destId="{24DD776E-6C76-436B-B128-79369A8BD79B}" srcOrd="2" destOrd="0" parTransId="{8B1D0FC8-BFA7-4986-8AC0-5721EC160B48}" sibTransId="{59BBCF1E-69C8-48E0-88A1-0632F50A8240}"/>
    <dgm:cxn modelId="{2D884849-18C4-409F-A96C-FBC310DF3B60}" type="presOf" srcId="{24DD776E-6C76-436B-B128-79369A8BD79B}" destId="{A94C78D3-34C4-4E8D-AF78-DF33DA97686C}" srcOrd="0" destOrd="2" presId="urn:microsoft.com/office/officeart/2016/7/layout/VerticalDownArrowProcess"/>
    <dgm:cxn modelId="{6E737E6C-C0E3-47A9-AB97-F566DD3A3D41}" type="presOf" srcId="{48E09D38-133E-4C41-90E1-4BF511C9D610}" destId="{D1C9E6C7-31C7-4649-BE91-FDA0262EB4A7}" srcOrd="0" destOrd="1" presId="urn:microsoft.com/office/officeart/2016/7/layout/VerticalDownArrowProcess"/>
    <dgm:cxn modelId="{A7589272-82E0-432F-BCD0-05D4534960A4}" srcId="{F3395E10-FB95-4CE8-8B5D-F9D5EB9CD629}" destId="{DEAE8288-0A5A-457A-A198-1A74EC1169BB}" srcOrd="0" destOrd="0" parTransId="{147818D6-6214-491C-8979-C0B5D60B2D8E}" sibTransId="{EBD301F1-2B48-4C5C-962E-503FC80A80C7}"/>
    <dgm:cxn modelId="{8C0E3657-A9CA-4B53-83CC-4056DA86F994}" type="presOf" srcId="{F3395E10-FB95-4CE8-8B5D-F9D5EB9CD629}" destId="{F65F782D-925E-4A3F-B3A4-71CBD40D4DFF}" srcOrd="0" destOrd="0" presId="urn:microsoft.com/office/officeart/2016/7/layout/VerticalDownArrowProcess"/>
    <dgm:cxn modelId="{03F7C88D-D6E7-4243-B09F-E25ABFE6B17E}" type="presOf" srcId="{DEAE8288-0A5A-457A-A198-1A74EC1169BB}" destId="{A94C78D3-34C4-4E8D-AF78-DF33DA97686C}" srcOrd="0" destOrd="0" presId="urn:microsoft.com/office/officeart/2016/7/layout/VerticalDownArrowProcess"/>
    <dgm:cxn modelId="{D313A98E-B796-43AA-A56A-964EBF2DA201}" type="presOf" srcId="{B21FF758-9585-4C65-B127-F8D77C2C9783}" destId="{D1C9E6C7-31C7-4649-BE91-FDA0262EB4A7}" srcOrd="0" destOrd="0" presId="urn:microsoft.com/office/officeart/2016/7/layout/VerticalDownArrowProcess"/>
    <dgm:cxn modelId="{5ACCE2A9-CC16-449A-87FC-F8E66C82CD55}" type="presOf" srcId="{FCB50F6B-DD07-41CE-A686-81BDBACBDA2F}" destId="{2F246CA3-27AA-47BD-ABAE-D3F604E0B55B}" srcOrd="0" destOrd="2" presId="urn:microsoft.com/office/officeart/2016/7/layout/VerticalDownArrowProcess"/>
    <dgm:cxn modelId="{467F3AAF-9ACB-406C-AF5A-D4182D5570D5}" type="presOf" srcId="{F3395E10-FB95-4CE8-8B5D-F9D5EB9CD629}" destId="{64D7D73A-BC09-4E4C-945A-C4062C79E19F}" srcOrd="1" destOrd="0" presId="urn:microsoft.com/office/officeart/2016/7/layout/VerticalDownArrowProcess"/>
    <dgm:cxn modelId="{F0A9BFB0-D921-4B56-BD61-99683A2A6FE7}" srcId="{98C3C971-A72C-4593-9ABD-DCB569B6F736}" destId="{20889C32-26AC-4578-8C48-552C5A50E323}" srcOrd="1" destOrd="0" parTransId="{9FF534F1-FE5E-4B1C-AB75-7E91E9F222B2}" sibTransId="{E6DBF11D-918B-4FFA-84E6-E97468316530}"/>
    <dgm:cxn modelId="{A612CBB5-417D-47E8-8267-FED626C71EED}" srcId="{8947F4B8-8ED9-4F43-A6EF-4A30B41C13BE}" destId="{2B5F7EDD-00C3-4B3F-B107-9F4544250A8C}" srcOrd="2" destOrd="0" parTransId="{4AE1CDCE-4843-4F7D-8FCA-0D25284056C5}" sibTransId="{C9263A4F-BBC7-4900-8309-8061D5EC4EFB}"/>
    <dgm:cxn modelId="{E5565EBB-4CB4-4998-B02D-4E8B7ED5B67C}" srcId="{09555842-F643-44AE-ADEA-4F1CC6EB5AA5}" destId="{8947F4B8-8ED9-4F43-A6EF-4A30B41C13BE}" srcOrd="2" destOrd="0" parTransId="{33297E8E-0C3F-41E6-B4B1-A8E501FFE582}" sibTransId="{04F768E1-8418-4AD5-A150-505D7E21BA07}"/>
    <dgm:cxn modelId="{B38236C7-775D-4548-8A29-27795C860525}" type="presOf" srcId="{98C3C971-A72C-4593-9ABD-DCB569B6F736}" destId="{787C15C6-8269-4B3B-A20D-E924E75255EC}" srcOrd="1" destOrd="0" presId="urn:microsoft.com/office/officeart/2016/7/layout/VerticalDownArrowProcess"/>
    <dgm:cxn modelId="{487C91C7-1EEF-441F-8CB1-2EBF94C41A84}" srcId="{F3395E10-FB95-4CE8-8B5D-F9D5EB9CD629}" destId="{12227D0E-33D6-42A1-8772-625610E98259}" srcOrd="1" destOrd="0" parTransId="{1FD660E0-1012-44CF-BBA2-6169C3F359D9}" sibTransId="{11BF35D7-CDF2-4704-8FBA-331CB4D88946}"/>
    <dgm:cxn modelId="{A9F60DD1-B906-4396-9C2C-DEBCD1813600}" srcId="{98C3C971-A72C-4593-9ABD-DCB569B6F736}" destId="{FCB50F6B-DD07-41CE-A686-81BDBACBDA2F}" srcOrd="2" destOrd="0" parTransId="{B67ECCDE-45C0-44BD-B1B0-A41C5E7FC132}" sibTransId="{9108B3D5-5670-48DE-924E-A079BA4F78FA}"/>
    <dgm:cxn modelId="{5B67AADB-E8ED-4C8D-96B9-419F7D7B17C5}" type="presOf" srcId="{20889C32-26AC-4578-8C48-552C5A50E323}" destId="{2F246CA3-27AA-47BD-ABAE-D3F604E0B55B}" srcOrd="0" destOrd="1" presId="urn:microsoft.com/office/officeart/2016/7/layout/VerticalDownArrowProcess"/>
    <dgm:cxn modelId="{38DDB9E0-64CC-4D9F-86D8-9BCD95CBC0E4}" srcId="{8947F4B8-8ED9-4F43-A6EF-4A30B41C13BE}" destId="{48E09D38-133E-4C41-90E1-4BF511C9D610}" srcOrd="1" destOrd="0" parTransId="{20C4C730-4079-4A00-9377-F2129531EDD7}" sibTransId="{F6F3950B-1BC7-4060-A961-F0278F90DC45}"/>
    <dgm:cxn modelId="{6C0086E5-94F3-445D-A392-7CC1646948EF}" type="presOf" srcId="{2B5F7EDD-00C3-4B3F-B107-9F4544250A8C}" destId="{D1C9E6C7-31C7-4649-BE91-FDA0262EB4A7}" srcOrd="0" destOrd="2" presId="urn:microsoft.com/office/officeart/2016/7/layout/VerticalDownArrowProcess"/>
    <dgm:cxn modelId="{215A54EA-1EB3-4603-8F6A-AD357CA0096E}" type="presOf" srcId="{12227D0E-33D6-42A1-8772-625610E98259}" destId="{A94C78D3-34C4-4E8D-AF78-DF33DA97686C}" srcOrd="0" destOrd="1" presId="urn:microsoft.com/office/officeart/2016/7/layout/VerticalDownArrowProcess"/>
    <dgm:cxn modelId="{B164F1F3-47AA-4AEC-A090-DE35A1CA6654}" type="presOf" srcId="{98C3C971-A72C-4593-9ABD-DCB569B6F736}" destId="{BA1886AC-2513-4FBC-B189-FFEB877B26DF}" srcOrd="0" destOrd="0" presId="urn:microsoft.com/office/officeart/2016/7/layout/VerticalDownArrowProcess"/>
    <dgm:cxn modelId="{C74D3FFE-1AA7-45F3-832A-A867B4E6867B}" srcId="{09555842-F643-44AE-ADEA-4F1CC6EB5AA5}" destId="{F3395E10-FB95-4CE8-8B5D-F9D5EB9CD629}" srcOrd="1" destOrd="0" parTransId="{56A1DE6C-EE93-43D9-A7B2-E92D170945A4}" sibTransId="{F8729013-A53C-483C-8097-C79ED47DE845}"/>
    <dgm:cxn modelId="{0DFAF12F-CF9F-4CC0-9D87-44578823ECE7}" type="presParOf" srcId="{50C9F1BE-8CF8-461C-92CE-73FE457DB12B}" destId="{7FDD7319-8164-4276-BE25-AF9123F9692E}" srcOrd="0" destOrd="0" presId="urn:microsoft.com/office/officeart/2016/7/layout/VerticalDownArrowProcess"/>
    <dgm:cxn modelId="{501B00DC-9883-4F4D-9D9C-E1C62B038DEB}" type="presParOf" srcId="{7FDD7319-8164-4276-BE25-AF9123F9692E}" destId="{8322B890-4BF1-4A0D-A583-B23B42869119}" srcOrd="0" destOrd="0" presId="urn:microsoft.com/office/officeart/2016/7/layout/VerticalDownArrowProcess"/>
    <dgm:cxn modelId="{02798E92-D7F9-4ED5-B4FE-5FF67BA55A2D}" type="presParOf" srcId="{7FDD7319-8164-4276-BE25-AF9123F9692E}" destId="{D1C9E6C7-31C7-4649-BE91-FDA0262EB4A7}" srcOrd="1" destOrd="0" presId="urn:microsoft.com/office/officeart/2016/7/layout/VerticalDownArrowProcess"/>
    <dgm:cxn modelId="{C9B5CFF1-8581-4745-B36B-7C7D1C4B4A6F}" type="presParOf" srcId="{50C9F1BE-8CF8-461C-92CE-73FE457DB12B}" destId="{4F253321-EAA0-4DC5-9874-B398863EF53E}" srcOrd="1" destOrd="0" presId="urn:microsoft.com/office/officeart/2016/7/layout/VerticalDownArrowProcess"/>
    <dgm:cxn modelId="{5DC3538E-DE75-4139-9C47-8B105A457046}" type="presParOf" srcId="{50C9F1BE-8CF8-461C-92CE-73FE457DB12B}" destId="{077C9C75-2B7A-4D4E-A72B-9D1106BC8AE9}" srcOrd="2" destOrd="0" presId="urn:microsoft.com/office/officeart/2016/7/layout/VerticalDownArrowProcess"/>
    <dgm:cxn modelId="{7B51EF38-8584-473C-B776-F2248AD5E00F}" type="presParOf" srcId="{077C9C75-2B7A-4D4E-A72B-9D1106BC8AE9}" destId="{F65F782D-925E-4A3F-B3A4-71CBD40D4DFF}" srcOrd="0" destOrd="0" presId="urn:microsoft.com/office/officeart/2016/7/layout/VerticalDownArrowProcess"/>
    <dgm:cxn modelId="{1F892905-2E82-485B-A50D-246B5F2710BD}" type="presParOf" srcId="{077C9C75-2B7A-4D4E-A72B-9D1106BC8AE9}" destId="{64D7D73A-BC09-4E4C-945A-C4062C79E19F}" srcOrd="1" destOrd="0" presId="urn:microsoft.com/office/officeart/2016/7/layout/VerticalDownArrowProcess"/>
    <dgm:cxn modelId="{4BCC9790-A4CC-4EAD-AF4A-AA1AD709B815}" type="presParOf" srcId="{077C9C75-2B7A-4D4E-A72B-9D1106BC8AE9}" destId="{A94C78D3-34C4-4E8D-AF78-DF33DA97686C}" srcOrd="2" destOrd="0" presId="urn:microsoft.com/office/officeart/2016/7/layout/VerticalDownArrowProcess"/>
    <dgm:cxn modelId="{AE5FC6E6-4D1B-4363-ACBD-FC4D63AB6E47}" type="presParOf" srcId="{50C9F1BE-8CF8-461C-92CE-73FE457DB12B}" destId="{F40C3C21-0AFB-46A2-9FBB-4602E85DF50C}" srcOrd="3" destOrd="0" presId="urn:microsoft.com/office/officeart/2016/7/layout/VerticalDownArrowProcess"/>
    <dgm:cxn modelId="{3481792C-7834-4D98-9ECA-1D5066AD595A}" type="presParOf" srcId="{50C9F1BE-8CF8-461C-92CE-73FE457DB12B}" destId="{6B0DFC2D-9B5C-4A38-BE96-BB95C582973E}" srcOrd="4" destOrd="0" presId="urn:microsoft.com/office/officeart/2016/7/layout/VerticalDownArrowProcess"/>
    <dgm:cxn modelId="{540B6A99-9C06-43C4-8201-F5EAC9019DDB}" type="presParOf" srcId="{6B0DFC2D-9B5C-4A38-BE96-BB95C582973E}" destId="{BA1886AC-2513-4FBC-B189-FFEB877B26DF}" srcOrd="0" destOrd="0" presId="urn:microsoft.com/office/officeart/2016/7/layout/VerticalDownArrowProcess"/>
    <dgm:cxn modelId="{B53E0EB0-A7E0-4460-AFB7-4420163E90C6}" type="presParOf" srcId="{6B0DFC2D-9B5C-4A38-BE96-BB95C582973E}" destId="{787C15C6-8269-4B3B-A20D-E924E75255EC}" srcOrd="1" destOrd="0" presId="urn:microsoft.com/office/officeart/2016/7/layout/VerticalDownArrowProcess"/>
    <dgm:cxn modelId="{642230AE-5CFA-44C7-8A6E-047E2141D25F}" type="presParOf" srcId="{6B0DFC2D-9B5C-4A38-BE96-BB95C582973E}" destId="{2F246CA3-27AA-47BD-ABAE-D3F604E0B55B}" srcOrd="2" destOrd="0" presId="urn:microsoft.com/office/officeart/2016/7/layout/VerticalDown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555842-F643-44AE-ADEA-4F1CC6EB5AA5}"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98C3C971-A72C-4593-9ABD-DCB569B6F736}">
      <dgm:prSet/>
      <dgm:spPr/>
      <dgm:t>
        <a:bodyPr/>
        <a:lstStyle/>
        <a:p>
          <a:r>
            <a:rPr lang="en-US"/>
            <a:t>Before the meeting</a:t>
          </a:r>
        </a:p>
      </dgm:t>
    </dgm:pt>
    <dgm:pt modelId="{0208DAC2-724B-4976-933D-C9817017B4F0}" type="parTrans" cxnId="{08846032-F7C7-463C-8D84-284AF66657C5}">
      <dgm:prSet/>
      <dgm:spPr/>
      <dgm:t>
        <a:bodyPr/>
        <a:lstStyle/>
        <a:p>
          <a:endParaRPr lang="en-US"/>
        </a:p>
      </dgm:t>
    </dgm:pt>
    <dgm:pt modelId="{C7E6FF7D-7E2B-4003-A69E-B15238DF27DC}" type="sibTrans" cxnId="{08846032-F7C7-463C-8D84-284AF66657C5}">
      <dgm:prSet/>
      <dgm:spPr/>
      <dgm:t>
        <a:bodyPr/>
        <a:lstStyle/>
        <a:p>
          <a:endParaRPr lang="en-US"/>
        </a:p>
      </dgm:t>
    </dgm:pt>
    <dgm:pt modelId="{E268084D-5C26-49BA-995E-5AA9E18BBCF2}">
      <dgm:prSet/>
      <dgm:spPr/>
      <dgm:t>
        <a:bodyPr/>
        <a:lstStyle/>
        <a:p>
          <a:r>
            <a:rPr lang="en-US"/>
            <a:t>Communicate agenda in the Outlook invite with clear purpose</a:t>
          </a:r>
        </a:p>
      </dgm:t>
    </dgm:pt>
    <dgm:pt modelId="{1184F9DD-8366-44D1-92AD-90427832FDF9}" type="parTrans" cxnId="{131F4832-9963-4410-829C-FE7F1D8AC66F}">
      <dgm:prSet/>
      <dgm:spPr/>
      <dgm:t>
        <a:bodyPr/>
        <a:lstStyle/>
        <a:p>
          <a:endParaRPr lang="en-US"/>
        </a:p>
      </dgm:t>
    </dgm:pt>
    <dgm:pt modelId="{A53C037B-99EC-4501-A27F-A39397F96AF1}" type="sibTrans" cxnId="{131F4832-9963-4410-829C-FE7F1D8AC66F}">
      <dgm:prSet/>
      <dgm:spPr/>
      <dgm:t>
        <a:bodyPr/>
        <a:lstStyle/>
        <a:p>
          <a:endParaRPr lang="en-US"/>
        </a:p>
      </dgm:t>
    </dgm:pt>
    <dgm:pt modelId="{20889C32-26AC-4578-8C48-552C5A50E323}">
      <dgm:prSet/>
      <dgm:spPr/>
      <dgm:t>
        <a:bodyPr/>
        <a:lstStyle/>
        <a:p>
          <a:r>
            <a:rPr lang="en-US"/>
            <a:t>Use </a:t>
          </a:r>
          <a:r>
            <a:rPr lang="en-US">
              <a:hlinkClick xmlns:r="http://schemas.openxmlformats.org/officeDocument/2006/relationships" r:id="rId1"/>
            </a:rPr>
            <a:t>FindTime</a:t>
          </a:r>
          <a:r>
            <a:rPr lang="en-US"/>
            <a:t> or </a:t>
          </a:r>
          <a:r>
            <a:rPr lang="en-US">
              <a:hlinkClick xmlns:r="http://schemas.openxmlformats.org/officeDocument/2006/relationships" r:id="rId2"/>
            </a:rPr>
            <a:t>Calendar visibility</a:t>
          </a:r>
          <a:r>
            <a:rPr lang="en-US"/>
            <a:t> to plan at an appropriate slot</a:t>
          </a:r>
        </a:p>
      </dgm:t>
    </dgm:pt>
    <dgm:pt modelId="{9FF534F1-FE5E-4B1C-AB75-7E91E9F222B2}" type="parTrans" cxnId="{F0A9BFB0-D921-4B56-BD61-99683A2A6FE7}">
      <dgm:prSet/>
      <dgm:spPr/>
      <dgm:t>
        <a:bodyPr/>
        <a:lstStyle/>
        <a:p>
          <a:endParaRPr lang="en-US"/>
        </a:p>
      </dgm:t>
    </dgm:pt>
    <dgm:pt modelId="{E6DBF11D-918B-4FFA-84E6-E97468316530}" type="sibTrans" cxnId="{F0A9BFB0-D921-4B56-BD61-99683A2A6FE7}">
      <dgm:prSet/>
      <dgm:spPr/>
      <dgm:t>
        <a:bodyPr/>
        <a:lstStyle/>
        <a:p>
          <a:endParaRPr lang="en-US"/>
        </a:p>
      </dgm:t>
    </dgm:pt>
    <dgm:pt modelId="{038EE5B1-0CEC-43A2-B3D7-34178D2E06B6}">
      <dgm:prSet/>
      <dgm:spPr/>
      <dgm:t>
        <a:bodyPr/>
        <a:lstStyle/>
        <a:p>
          <a:r>
            <a:rPr lang="en-US"/>
            <a:t>Always includes Teams link + audio-conferencing for dial-in options</a:t>
          </a:r>
        </a:p>
      </dgm:t>
    </dgm:pt>
    <dgm:pt modelId="{56899C21-93AB-46D8-8747-19C8453DC302}" type="parTrans" cxnId="{81817D62-DF4F-4EBF-942F-4851664326E1}">
      <dgm:prSet/>
      <dgm:spPr/>
      <dgm:t>
        <a:bodyPr/>
        <a:lstStyle/>
        <a:p>
          <a:endParaRPr lang="en-US"/>
        </a:p>
      </dgm:t>
    </dgm:pt>
    <dgm:pt modelId="{DAC29F8E-AC3D-4FA9-8B3D-792C81DD02B7}" type="sibTrans" cxnId="{81817D62-DF4F-4EBF-942F-4851664326E1}">
      <dgm:prSet/>
      <dgm:spPr/>
      <dgm:t>
        <a:bodyPr/>
        <a:lstStyle/>
        <a:p>
          <a:endParaRPr lang="en-US"/>
        </a:p>
      </dgm:t>
    </dgm:pt>
    <dgm:pt modelId="{F3395E10-FB95-4CE8-8B5D-F9D5EB9CD629}">
      <dgm:prSet/>
      <dgm:spPr/>
      <dgm:t>
        <a:bodyPr/>
        <a:lstStyle/>
        <a:p>
          <a:r>
            <a:rPr lang="en-US"/>
            <a:t>During the meeting</a:t>
          </a:r>
        </a:p>
      </dgm:t>
    </dgm:pt>
    <dgm:pt modelId="{56A1DE6C-EE93-43D9-A7B2-E92D170945A4}" type="parTrans" cxnId="{C74D3FFE-1AA7-45F3-832A-A867B4E6867B}">
      <dgm:prSet/>
      <dgm:spPr/>
      <dgm:t>
        <a:bodyPr/>
        <a:lstStyle/>
        <a:p>
          <a:endParaRPr lang="en-US"/>
        </a:p>
      </dgm:t>
    </dgm:pt>
    <dgm:pt modelId="{F8729013-A53C-483C-8097-C79ED47DE845}" type="sibTrans" cxnId="{C74D3FFE-1AA7-45F3-832A-A867B4E6867B}">
      <dgm:prSet/>
      <dgm:spPr/>
      <dgm:t>
        <a:bodyPr/>
        <a:lstStyle/>
        <a:p>
          <a:endParaRPr lang="en-US"/>
        </a:p>
      </dgm:t>
    </dgm:pt>
    <dgm:pt modelId="{DEAE8288-0A5A-457A-A198-1A74EC1169BB}">
      <dgm:prSet/>
      <dgm:spPr/>
      <dgm:t>
        <a:bodyPr/>
        <a:lstStyle/>
        <a:p>
          <a:r>
            <a:rPr lang="en-US"/>
            <a:t>Take </a:t>
          </a:r>
          <a:r>
            <a:rPr lang="en-US">
              <a:hlinkClick xmlns:r="http://schemas.openxmlformats.org/officeDocument/2006/relationships" r:id="rId3"/>
            </a:rPr>
            <a:t>shared notes</a:t>
          </a:r>
          <a:endParaRPr lang="en-US"/>
        </a:p>
      </dgm:t>
    </dgm:pt>
    <dgm:pt modelId="{147818D6-6214-491C-8979-C0B5D60B2D8E}" type="parTrans" cxnId="{A7589272-82E0-432F-BCD0-05D4534960A4}">
      <dgm:prSet/>
      <dgm:spPr/>
      <dgm:t>
        <a:bodyPr/>
        <a:lstStyle/>
        <a:p>
          <a:endParaRPr lang="en-US"/>
        </a:p>
      </dgm:t>
    </dgm:pt>
    <dgm:pt modelId="{EBD301F1-2B48-4C5C-962E-503FC80A80C7}" type="sibTrans" cxnId="{A7589272-82E0-432F-BCD0-05D4534960A4}">
      <dgm:prSet/>
      <dgm:spPr/>
      <dgm:t>
        <a:bodyPr/>
        <a:lstStyle/>
        <a:p>
          <a:endParaRPr lang="en-US"/>
        </a:p>
      </dgm:t>
    </dgm:pt>
    <dgm:pt modelId="{4D960BFE-6F5C-43A0-855D-86C5C26B1575}">
      <dgm:prSet/>
      <dgm:spPr/>
      <dgm:t>
        <a:bodyPr/>
        <a:lstStyle/>
        <a:p>
          <a:r>
            <a:rPr lang="en-US" dirty="0"/>
            <a:t>Turn video on and mute yourself by default to avoid background noise</a:t>
          </a:r>
        </a:p>
      </dgm:t>
    </dgm:pt>
    <dgm:pt modelId="{B5B134FE-19F4-4FD2-961B-AE9B3D65BC0A}" type="parTrans" cxnId="{38522681-2777-433B-8776-7CDF2C5B3EE0}">
      <dgm:prSet/>
      <dgm:spPr/>
      <dgm:t>
        <a:bodyPr/>
        <a:lstStyle/>
        <a:p>
          <a:endParaRPr lang="en-US"/>
        </a:p>
      </dgm:t>
    </dgm:pt>
    <dgm:pt modelId="{8ACAC430-F49E-464E-83D1-84F4AE9CB49A}" type="sibTrans" cxnId="{38522681-2777-433B-8776-7CDF2C5B3EE0}">
      <dgm:prSet/>
      <dgm:spPr/>
      <dgm:t>
        <a:bodyPr/>
        <a:lstStyle/>
        <a:p>
          <a:endParaRPr lang="en-US"/>
        </a:p>
      </dgm:t>
    </dgm:pt>
    <dgm:pt modelId="{2F05CCE2-C5D9-4C36-9C3A-9060CA468663}">
      <dgm:prSet/>
      <dgm:spPr/>
      <dgm:t>
        <a:bodyPr/>
        <a:lstStyle/>
        <a:p>
          <a:r>
            <a:rPr lang="en-US" dirty="0"/>
            <a:t>Use </a:t>
          </a:r>
          <a:r>
            <a:rPr lang="en-US" dirty="0">
              <a:hlinkClick xmlns:r="http://schemas.openxmlformats.org/officeDocument/2006/relationships" r:id="rId4"/>
            </a:rPr>
            <a:t>Share option</a:t>
          </a:r>
          <a:r>
            <a:rPr lang="en-US" dirty="0"/>
            <a:t> to share document/desktop</a:t>
          </a:r>
        </a:p>
      </dgm:t>
    </dgm:pt>
    <dgm:pt modelId="{5BA10583-F724-4533-B641-EFB0A2DF33D0}" type="parTrans" cxnId="{60A10607-FFD3-4A0B-906A-92D807242998}">
      <dgm:prSet/>
      <dgm:spPr/>
      <dgm:t>
        <a:bodyPr/>
        <a:lstStyle/>
        <a:p>
          <a:endParaRPr lang="en-US"/>
        </a:p>
      </dgm:t>
    </dgm:pt>
    <dgm:pt modelId="{429520F8-405A-4AC1-9806-B7F272FE686B}" type="sibTrans" cxnId="{60A10607-FFD3-4A0B-906A-92D807242998}">
      <dgm:prSet/>
      <dgm:spPr/>
      <dgm:t>
        <a:bodyPr/>
        <a:lstStyle/>
        <a:p>
          <a:endParaRPr lang="en-US"/>
        </a:p>
      </dgm:t>
    </dgm:pt>
    <dgm:pt modelId="{5C91FE33-C816-497C-A39B-5E5208411405}">
      <dgm:prSet/>
      <dgm:spPr/>
      <dgm:t>
        <a:bodyPr/>
        <a:lstStyle/>
        <a:p>
          <a:r>
            <a:rPr lang="en-US">
              <a:hlinkClick xmlns:r="http://schemas.openxmlformats.org/officeDocument/2006/relationships" r:id="rId5"/>
            </a:rPr>
            <a:t>Record the meeting</a:t>
          </a:r>
          <a:r>
            <a:rPr lang="en-US"/>
            <a:t> for replay in case everyone cannot join</a:t>
          </a:r>
        </a:p>
      </dgm:t>
    </dgm:pt>
    <dgm:pt modelId="{675F80B2-FC80-4714-B5A4-42E1804ADE85}" type="parTrans" cxnId="{FD2C17EE-9B33-4BD3-9527-1833C3761134}">
      <dgm:prSet/>
      <dgm:spPr/>
      <dgm:t>
        <a:bodyPr/>
        <a:lstStyle/>
        <a:p>
          <a:endParaRPr lang="en-US"/>
        </a:p>
      </dgm:t>
    </dgm:pt>
    <dgm:pt modelId="{B1CFCBE4-1D2C-4A23-A39E-E751272DB7C0}" type="sibTrans" cxnId="{FD2C17EE-9B33-4BD3-9527-1833C3761134}">
      <dgm:prSet/>
      <dgm:spPr/>
      <dgm:t>
        <a:bodyPr/>
        <a:lstStyle/>
        <a:p>
          <a:endParaRPr lang="en-US"/>
        </a:p>
      </dgm:t>
    </dgm:pt>
    <dgm:pt modelId="{D7E63D06-7AAB-4C8F-8B56-E9758D306094}">
      <dgm:prSet/>
      <dgm:spPr/>
      <dgm:t>
        <a:bodyPr/>
        <a:lstStyle/>
        <a:p>
          <a:r>
            <a:rPr lang="en-US">
              <a:hlinkClick xmlns:r="http://schemas.openxmlformats.org/officeDocument/2006/relationships" r:id="rId6"/>
            </a:rPr>
            <a:t>Join the meeting</a:t>
          </a:r>
          <a:r>
            <a:rPr lang="en-US"/>
            <a:t> with your mobile phone</a:t>
          </a:r>
        </a:p>
      </dgm:t>
    </dgm:pt>
    <dgm:pt modelId="{9B25D024-C430-4674-995A-DFEC6F75EC27}" type="parTrans" cxnId="{430FCFD0-7413-4342-9833-F3AE7020CC55}">
      <dgm:prSet/>
      <dgm:spPr/>
      <dgm:t>
        <a:bodyPr/>
        <a:lstStyle/>
        <a:p>
          <a:endParaRPr lang="en-US"/>
        </a:p>
      </dgm:t>
    </dgm:pt>
    <dgm:pt modelId="{453D0796-F58B-446B-91D2-85707D20E3B0}" type="sibTrans" cxnId="{430FCFD0-7413-4342-9833-F3AE7020CC55}">
      <dgm:prSet/>
      <dgm:spPr/>
      <dgm:t>
        <a:bodyPr/>
        <a:lstStyle/>
        <a:p>
          <a:endParaRPr lang="en-US"/>
        </a:p>
      </dgm:t>
    </dgm:pt>
    <dgm:pt modelId="{8947F4B8-8ED9-4F43-A6EF-4A30B41C13BE}">
      <dgm:prSet/>
      <dgm:spPr/>
      <dgm:t>
        <a:bodyPr/>
        <a:lstStyle/>
        <a:p>
          <a:r>
            <a:rPr lang="en-US"/>
            <a:t>After the meeting</a:t>
          </a:r>
        </a:p>
      </dgm:t>
    </dgm:pt>
    <dgm:pt modelId="{33297E8E-0C3F-41E6-B4B1-A8E501FFE582}" type="parTrans" cxnId="{E5565EBB-4CB4-4998-B02D-4E8B7ED5B67C}">
      <dgm:prSet/>
      <dgm:spPr/>
      <dgm:t>
        <a:bodyPr/>
        <a:lstStyle/>
        <a:p>
          <a:endParaRPr lang="en-US"/>
        </a:p>
      </dgm:t>
    </dgm:pt>
    <dgm:pt modelId="{04F768E1-8418-4AD5-A150-505D7E21BA07}" type="sibTrans" cxnId="{E5565EBB-4CB4-4998-B02D-4E8B7ED5B67C}">
      <dgm:prSet/>
      <dgm:spPr/>
      <dgm:t>
        <a:bodyPr/>
        <a:lstStyle/>
        <a:p>
          <a:endParaRPr lang="en-US"/>
        </a:p>
      </dgm:t>
    </dgm:pt>
    <dgm:pt modelId="{B21FF758-9585-4C65-B127-F8D77C2C9783}">
      <dgm:prSet/>
      <dgm:spPr/>
      <dgm:t>
        <a:bodyPr/>
        <a:lstStyle/>
        <a:p>
          <a:r>
            <a:rPr lang="en-US"/>
            <a:t>Drive recap and next steps in Teams</a:t>
          </a:r>
        </a:p>
      </dgm:t>
    </dgm:pt>
    <dgm:pt modelId="{F6AFFBFC-7949-4E67-8FCB-9B0A8CD7A3C5}" type="parTrans" cxnId="{5192E665-00A5-4F0A-B07D-3629EC7E3C38}">
      <dgm:prSet/>
      <dgm:spPr/>
      <dgm:t>
        <a:bodyPr/>
        <a:lstStyle/>
        <a:p>
          <a:endParaRPr lang="en-US"/>
        </a:p>
      </dgm:t>
    </dgm:pt>
    <dgm:pt modelId="{00E83B7A-3123-4A06-9A2B-37A986D6A4CF}" type="sibTrans" cxnId="{5192E665-00A5-4F0A-B07D-3629EC7E3C38}">
      <dgm:prSet/>
      <dgm:spPr/>
      <dgm:t>
        <a:bodyPr/>
        <a:lstStyle/>
        <a:p>
          <a:endParaRPr lang="en-US"/>
        </a:p>
      </dgm:t>
    </dgm:pt>
    <dgm:pt modelId="{48E09D38-133E-4C41-90E1-4BF511C9D610}">
      <dgm:prSet/>
      <dgm:spPr/>
      <dgm:t>
        <a:bodyPr/>
        <a:lstStyle/>
        <a:p>
          <a:r>
            <a:rPr lang="en-US"/>
            <a:t>Share the link to shared notes in Teams</a:t>
          </a:r>
        </a:p>
      </dgm:t>
    </dgm:pt>
    <dgm:pt modelId="{20C4C730-4079-4A00-9377-F2129531EDD7}" type="parTrans" cxnId="{38DDB9E0-64CC-4D9F-86D8-9BCD95CBC0E4}">
      <dgm:prSet/>
      <dgm:spPr/>
      <dgm:t>
        <a:bodyPr/>
        <a:lstStyle/>
        <a:p>
          <a:endParaRPr lang="en-US"/>
        </a:p>
      </dgm:t>
    </dgm:pt>
    <dgm:pt modelId="{F6F3950B-1BC7-4060-A961-F0278F90DC45}" type="sibTrans" cxnId="{38DDB9E0-64CC-4D9F-86D8-9BCD95CBC0E4}">
      <dgm:prSet/>
      <dgm:spPr/>
      <dgm:t>
        <a:bodyPr/>
        <a:lstStyle/>
        <a:p>
          <a:endParaRPr lang="en-US"/>
        </a:p>
      </dgm:t>
    </dgm:pt>
    <dgm:pt modelId="{7FECD963-E3F4-492C-B489-A2B14765B01C}">
      <dgm:prSet/>
      <dgm:spPr/>
      <dgm:t>
        <a:bodyPr/>
        <a:lstStyle/>
        <a:p>
          <a:r>
            <a:rPr lang="en-US"/>
            <a:t>Use </a:t>
          </a:r>
          <a:r>
            <a:rPr lang="en-US">
              <a:hlinkClick xmlns:r="http://schemas.openxmlformats.org/officeDocument/2006/relationships" r:id="rId7"/>
            </a:rPr>
            <a:t>planner</a:t>
          </a:r>
          <a:r>
            <a:rPr lang="en-US"/>
            <a:t> to drive team tasks</a:t>
          </a:r>
        </a:p>
      </dgm:t>
    </dgm:pt>
    <dgm:pt modelId="{0DC8A6FE-19EE-4D7A-A67E-389579C05A72}" type="parTrans" cxnId="{069E97F4-73FA-4870-A88E-1814C1BC0383}">
      <dgm:prSet/>
      <dgm:spPr/>
      <dgm:t>
        <a:bodyPr/>
        <a:lstStyle/>
        <a:p>
          <a:endParaRPr lang="en-US"/>
        </a:p>
      </dgm:t>
    </dgm:pt>
    <dgm:pt modelId="{C30CCF5E-538F-4BB8-B6E2-F03535D52615}" type="sibTrans" cxnId="{069E97F4-73FA-4870-A88E-1814C1BC0383}">
      <dgm:prSet/>
      <dgm:spPr/>
      <dgm:t>
        <a:bodyPr/>
        <a:lstStyle/>
        <a:p>
          <a:endParaRPr lang="en-US"/>
        </a:p>
      </dgm:t>
    </dgm:pt>
    <dgm:pt modelId="{2B5F7EDD-00C3-4B3F-B107-9F4544250A8C}">
      <dgm:prSet/>
      <dgm:spPr/>
      <dgm:t>
        <a:bodyPr/>
        <a:lstStyle/>
        <a:p>
          <a:r>
            <a:rPr lang="en-US"/>
            <a:t>Encourage </a:t>
          </a:r>
          <a:r>
            <a:rPr lang="en-US">
              <a:hlinkClick xmlns:r="http://schemas.openxmlformats.org/officeDocument/2006/relationships" r:id="rId8"/>
            </a:rPr>
            <a:t>replay</a:t>
          </a:r>
          <a:r>
            <a:rPr lang="en-US"/>
            <a:t> for those who couldn’t attend</a:t>
          </a:r>
        </a:p>
      </dgm:t>
    </dgm:pt>
    <dgm:pt modelId="{4AE1CDCE-4843-4F7D-8FCA-0D25284056C5}" type="parTrans" cxnId="{A612CBB5-417D-47E8-8267-FED626C71EED}">
      <dgm:prSet/>
      <dgm:spPr/>
      <dgm:t>
        <a:bodyPr/>
        <a:lstStyle/>
        <a:p>
          <a:endParaRPr lang="en-US"/>
        </a:p>
      </dgm:t>
    </dgm:pt>
    <dgm:pt modelId="{C9263A4F-BBC7-4900-8309-8061D5EC4EFB}" type="sibTrans" cxnId="{A612CBB5-417D-47E8-8267-FED626C71EED}">
      <dgm:prSet/>
      <dgm:spPr/>
      <dgm:t>
        <a:bodyPr/>
        <a:lstStyle/>
        <a:p>
          <a:endParaRPr lang="en-US"/>
        </a:p>
      </dgm:t>
    </dgm:pt>
    <dgm:pt modelId="{FCB50F6B-DD07-41CE-A686-81BDBACBDA2F}">
      <dgm:prSet/>
      <dgm:spPr/>
      <dgm:t>
        <a:bodyPr/>
        <a:lstStyle/>
        <a:p>
          <a:r>
            <a:rPr lang="en-US"/>
            <a:t>Share materials ahead using Teams</a:t>
          </a:r>
        </a:p>
      </dgm:t>
    </dgm:pt>
    <dgm:pt modelId="{9108B3D5-5670-48DE-924E-A079BA4F78FA}" type="sibTrans" cxnId="{A9F60DD1-B906-4396-9C2C-DEBCD1813600}">
      <dgm:prSet/>
      <dgm:spPr/>
      <dgm:t>
        <a:bodyPr/>
        <a:lstStyle/>
        <a:p>
          <a:endParaRPr lang="en-US"/>
        </a:p>
      </dgm:t>
    </dgm:pt>
    <dgm:pt modelId="{B67ECCDE-45C0-44BD-B1B0-A41C5E7FC132}" type="parTrans" cxnId="{A9F60DD1-B906-4396-9C2C-DEBCD1813600}">
      <dgm:prSet/>
      <dgm:spPr/>
      <dgm:t>
        <a:bodyPr/>
        <a:lstStyle/>
        <a:p>
          <a:endParaRPr lang="en-US"/>
        </a:p>
      </dgm:t>
    </dgm:pt>
    <dgm:pt modelId="{50C9F1BE-8CF8-461C-92CE-73FE457DB12B}" type="pres">
      <dgm:prSet presAssocID="{09555842-F643-44AE-ADEA-4F1CC6EB5AA5}" presName="Name0" presStyleCnt="0">
        <dgm:presLayoutVars>
          <dgm:dir/>
          <dgm:animLvl val="lvl"/>
          <dgm:resizeHandles val="exact"/>
        </dgm:presLayoutVars>
      </dgm:prSet>
      <dgm:spPr/>
    </dgm:pt>
    <dgm:pt modelId="{7FDD7319-8164-4276-BE25-AF9123F9692E}" type="pres">
      <dgm:prSet presAssocID="{8947F4B8-8ED9-4F43-A6EF-4A30B41C13BE}" presName="boxAndChildren" presStyleCnt="0"/>
      <dgm:spPr/>
    </dgm:pt>
    <dgm:pt modelId="{8322B890-4BF1-4A0D-A583-B23B42869119}" type="pres">
      <dgm:prSet presAssocID="{8947F4B8-8ED9-4F43-A6EF-4A30B41C13BE}" presName="parentTextBox" presStyleLbl="alignNode1" presStyleIdx="0" presStyleCnt="3"/>
      <dgm:spPr/>
    </dgm:pt>
    <dgm:pt modelId="{D1C9E6C7-31C7-4649-BE91-FDA0262EB4A7}" type="pres">
      <dgm:prSet presAssocID="{8947F4B8-8ED9-4F43-A6EF-4A30B41C13BE}" presName="descendantBox" presStyleLbl="bgAccFollowNode1" presStyleIdx="0" presStyleCnt="3"/>
      <dgm:spPr/>
    </dgm:pt>
    <dgm:pt modelId="{4F253321-EAA0-4DC5-9874-B398863EF53E}" type="pres">
      <dgm:prSet presAssocID="{F8729013-A53C-483C-8097-C79ED47DE845}" presName="sp" presStyleCnt="0"/>
      <dgm:spPr/>
    </dgm:pt>
    <dgm:pt modelId="{077C9C75-2B7A-4D4E-A72B-9D1106BC8AE9}" type="pres">
      <dgm:prSet presAssocID="{F3395E10-FB95-4CE8-8B5D-F9D5EB9CD629}" presName="arrowAndChildren" presStyleCnt="0"/>
      <dgm:spPr/>
    </dgm:pt>
    <dgm:pt modelId="{F65F782D-925E-4A3F-B3A4-71CBD40D4DFF}" type="pres">
      <dgm:prSet presAssocID="{F3395E10-FB95-4CE8-8B5D-F9D5EB9CD629}" presName="parentTextArrow" presStyleLbl="node1" presStyleIdx="0" presStyleCnt="0"/>
      <dgm:spPr/>
    </dgm:pt>
    <dgm:pt modelId="{64D7D73A-BC09-4E4C-945A-C4062C79E19F}" type="pres">
      <dgm:prSet presAssocID="{F3395E10-FB95-4CE8-8B5D-F9D5EB9CD629}" presName="arrow" presStyleLbl="alignNode1" presStyleIdx="1" presStyleCnt="3"/>
      <dgm:spPr/>
    </dgm:pt>
    <dgm:pt modelId="{A94C78D3-34C4-4E8D-AF78-DF33DA97686C}" type="pres">
      <dgm:prSet presAssocID="{F3395E10-FB95-4CE8-8B5D-F9D5EB9CD629}" presName="descendantArrow" presStyleLbl="bgAccFollowNode1" presStyleIdx="1" presStyleCnt="3"/>
      <dgm:spPr/>
    </dgm:pt>
    <dgm:pt modelId="{F40C3C21-0AFB-46A2-9FBB-4602E85DF50C}" type="pres">
      <dgm:prSet presAssocID="{C7E6FF7D-7E2B-4003-A69E-B15238DF27DC}" presName="sp" presStyleCnt="0"/>
      <dgm:spPr/>
    </dgm:pt>
    <dgm:pt modelId="{6B0DFC2D-9B5C-4A38-BE96-BB95C582973E}" type="pres">
      <dgm:prSet presAssocID="{98C3C971-A72C-4593-9ABD-DCB569B6F736}" presName="arrowAndChildren" presStyleCnt="0"/>
      <dgm:spPr/>
    </dgm:pt>
    <dgm:pt modelId="{BA1886AC-2513-4FBC-B189-FFEB877B26DF}" type="pres">
      <dgm:prSet presAssocID="{98C3C971-A72C-4593-9ABD-DCB569B6F736}" presName="parentTextArrow" presStyleLbl="node1" presStyleIdx="0" presStyleCnt="0"/>
      <dgm:spPr/>
    </dgm:pt>
    <dgm:pt modelId="{787C15C6-8269-4B3B-A20D-E924E75255EC}" type="pres">
      <dgm:prSet presAssocID="{98C3C971-A72C-4593-9ABD-DCB569B6F736}" presName="arrow" presStyleLbl="alignNode1" presStyleIdx="2" presStyleCnt="3"/>
      <dgm:spPr/>
    </dgm:pt>
    <dgm:pt modelId="{2F246CA3-27AA-47BD-ABAE-D3F604E0B55B}" type="pres">
      <dgm:prSet presAssocID="{98C3C971-A72C-4593-9ABD-DCB569B6F736}" presName="descendantArrow" presStyleLbl="bgAccFollowNode1" presStyleIdx="2" presStyleCnt="3"/>
      <dgm:spPr/>
    </dgm:pt>
  </dgm:ptLst>
  <dgm:cxnLst>
    <dgm:cxn modelId="{60A10607-FFD3-4A0B-906A-92D807242998}" srcId="{F3395E10-FB95-4CE8-8B5D-F9D5EB9CD629}" destId="{2F05CCE2-C5D9-4C36-9C3A-9060CA468663}" srcOrd="2" destOrd="0" parTransId="{5BA10583-F724-4533-B641-EFB0A2DF33D0}" sibTransId="{429520F8-405A-4AC1-9806-B7F272FE686B}"/>
    <dgm:cxn modelId="{2385B907-B43C-4891-A67B-D8EA1ED08155}" type="presOf" srcId="{09555842-F643-44AE-ADEA-4F1CC6EB5AA5}" destId="{50C9F1BE-8CF8-461C-92CE-73FE457DB12B}" srcOrd="0" destOrd="0" presId="urn:microsoft.com/office/officeart/2016/7/layout/VerticalDownArrowProcess"/>
    <dgm:cxn modelId="{A1DB8E0C-5B78-43A0-8DF5-B7C7A4EF755F}" type="presOf" srcId="{8947F4B8-8ED9-4F43-A6EF-4A30B41C13BE}" destId="{8322B890-4BF1-4A0D-A583-B23B42869119}" srcOrd="0" destOrd="0" presId="urn:microsoft.com/office/officeart/2016/7/layout/VerticalDownArrowProcess"/>
    <dgm:cxn modelId="{37B7F629-65FF-41E7-8C6F-383C6E596FBC}" type="presOf" srcId="{2F05CCE2-C5D9-4C36-9C3A-9060CA468663}" destId="{A94C78D3-34C4-4E8D-AF78-DF33DA97686C}" srcOrd="0" destOrd="2" presId="urn:microsoft.com/office/officeart/2016/7/layout/VerticalDownArrowProcess"/>
    <dgm:cxn modelId="{08846032-F7C7-463C-8D84-284AF66657C5}" srcId="{09555842-F643-44AE-ADEA-4F1CC6EB5AA5}" destId="{98C3C971-A72C-4593-9ABD-DCB569B6F736}" srcOrd="0" destOrd="0" parTransId="{0208DAC2-724B-4976-933D-C9817017B4F0}" sibTransId="{C7E6FF7D-7E2B-4003-A69E-B15238DF27DC}"/>
    <dgm:cxn modelId="{131F4832-9963-4410-829C-FE7F1D8AC66F}" srcId="{98C3C971-A72C-4593-9ABD-DCB569B6F736}" destId="{E268084D-5C26-49BA-995E-5AA9E18BBCF2}" srcOrd="0" destOrd="0" parTransId="{1184F9DD-8366-44D1-92AD-90427832FDF9}" sibTransId="{A53C037B-99EC-4501-A27F-A39397F96AF1}"/>
    <dgm:cxn modelId="{228C6B32-072D-4B91-A7ED-E03AFB0DC017}" type="presOf" srcId="{E268084D-5C26-49BA-995E-5AA9E18BBCF2}" destId="{2F246CA3-27AA-47BD-ABAE-D3F604E0B55B}" srcOrd="0" destOrd="0" presId="urn:microsoft.com/office/officeart/2016/7/layout/VerticalDownArrowProcess"/>
    <dgm:cxn modelId="{81817D62-DF4F-4EBF-942F-4851664326E1}" srcId="{98C3C971-A72C-4593-9ABD-DCB569B6F736}" destId="{038EE5B1-0CEC-43A2-B3D7-34178D2E06B6}" srcOrd="3" destOrd="0" parTransId="{56899C21-93AB-46D8-8747-19C8453DC302}" sibTransId="{DAC29F8E-AC3D-4FA9-8B3D-792C81DD02B7}"/>
    <dgm:cxn modelId="{5192E665-00A5-4F0A-B07D-3629EC7E3C38}" srcId="{8947F4B8-8ED9-4F43-A6EF-4A30B41C13BE}" destId="{B21FF758-9585-4C65-B127-F8D77C2C9783}" srcOrd="0" destOrd="0" parTransId="{F6AFFBFC-7949-4E67-8FCB-9B0A8CD7A3C5}" sibTransId="{00E83B7A-3123-4A06-9A2B-37A986D6A4CF}"/>
    <dgm:cxn modelId="{E62D7C66-7594-4E9E-8B26-A443BF526F80}" type="presOf" srcId="{4D960BFE-6F5C-43A0-855D-86C5C26B1575}" destId="{A94C78D3-34C4-4E8D-AF78-DF33DA97686C}" srcOrd="0" destOrd="1" presId="urn:microsoft.com/office/officeart/2016/7/layout/VerticalDownArrowProcess"/>
    <dgm:cxn modelId="{1242F567-823E-4EDD-B477-B7CB4F330AFC}" type="presOf" srcId="{7FECD963-E3F4-492C-B489-A2B14765B01C}" destId="{D1C9E6C7-31C7-4649-BE91-FDA0262EB4A7}" srcOrd="0" destOrd="2" presId="urn:microsoft.com/office/officeart/2016/7/layout/VerticalDownArrowProcess"/>
    <dgm:cxn modelId="{6E737E6C-C0E3-47A9-AB97-F566DD3A3D41}" type="presOf" srcId="{48E09D38-133E-4C41-90E1-4BF511C9D610}" destId="{D1C9E6C7-31C7-4649-BE91-FDA0262EB4A7}" srcOrd="0" destOrd="1" presId="urn:microsoft.com/office/officeart/2016/7/layout/VerticalDownArrowProcess"/>
    <dgm:cxn modelId="{A7589272-82E0-432F-BCD0-05D4534960A4}" srcId="{F3395E10-FB95-4CE8-8B5D-F9D5EB9CD629}" destId="{DEAE8288-0A5A-457A-A198-1A74EC1169BB}" srcOrd="0" destOrd="0" parTransId="{147818D6-6214-491C-8979-C0B5D60B2D8E}" sibTransId="{EBD301F1-2B48-4C5C-962E-503FC80A80C7}"/>
    <dgm:cxn modelId="{8C0E3657-A9CA-4B53-83CC-4056DA86F994}" type="presOf" srcId="{F3395E10-FB95-4CE8-8B5D-F9D5EB9CD629}" destId="{F65F782D-925E-4A3F-B3A4-71CBD40D4DFF}" srcOrd="0" destOrd="0" presId="urn:microsoft.com/office/officeart/2016/7/layout/VerticalDownArrowProcess"/>
    <dgm:cxn modelId="{38522681-2777-433B-8776-7CDF2C5B3EE0}" srcId="{F3395E10-FB95-4CE8-8B5D-F9D5EB9CD629}" destId="{4D960BFE-6F5C-43A0-855D-86C5C26B1575}" srcOrd="1" destOrd="0" parTransId="{B5B134FE-19F4-4FD2-961B-AE9B3D65BC0A}" sibTransId="{8ACAC430-F49E-464E-83D1-84F4AE9CB49A}"/>
    <dgm:cxn modelId="{8FE46B8A-D9E3-4FC1-9399-CB546440E522}" type="presOf" srcId="{D7E63D06-7AAB-4C8F-8B56-E9758D306094}" destId="{A94C78D3-34C4-4E8D-AF78-DF33DA97686C}" srcOrd="0" destOrd="4" presId="urn:microsoft.com/office/officeart/2016/7/layout/VerticalDownArrowProcess"/>
    <dgm:cxn modelId="{03F7C88D-D6E7-4243-B09F-E25ABFE6B17E}" type="presOf" srcId="{DEAE8288-0A5A-457A-A198-1A74EC1169BB}" destId="{A94C78D3-34C4-4E8D-AF78-DF33DA97686C}" srcOrd="0" destOrd="0" presId="urn:microsoft.com/office/officeart/2016/7/layout/VerticalDownArrowProcess"/>
    <dgm:cxn modelId="{D313A98E-B796-43AA-A56A-964EBF2DA201}" type="presOf" srcId="{B21FF758-9585-4C65-B127-F8D77C2C9783}" destId="{D1C9E6C7-31C7-4649-BE91-FDA0262EB4A7}" srcOrd="0" destOrd="0" presId="urn:microsoft.com/office/officeart/2016/7/layout/VerticalDownArrowProcess"/>
    <dgm:cxn modelId="{5ACCE2A9-CC16-449A-87FC-F8E66C82CD55}" type="presOf" srcId="{FCB50F6B-DD07-41CE-A686-81BDBACBDA2F}" destId="{2F246CA3-27AA-47BD-ABAE-D3F604E0B55B}" srcOrd="0" destOrd="2" presId="urn:microsoft.com/office/officeart/2016/7/layout/VerticalDownArrowProcess"/>
    <dgm:cxn modelId="{467F3AAF-9ACB-406C-AF5A-D4182D5570D5}" type="presOf" srcId="{F3395E10-FB95-4CE8-8B5D-F9D5EB9CD629}" destId="{64D7D73A-BC09-4E4C-945A-C4062C79E19F}" srcOrd="1" destOrd="0" presId="urn:microsoft.com/office/officeart/2016/7/layout/VerticalDownArrowProcess"/>
    <dgm:cxn modelId="{F0A9BFB0-D921-4B56-BD61-99683A2A6FE7}" srcId="{98C3C971-A72C-4593-9ABD-DCB569B6F736}" destId="{20889C32-26AC-4578-8C48-552C5A50E323}" srcOrd="1" destOrd="0" parTransId="{9FF534F1-FE5E-4B1C-AB75-7E91E9F222B2}" sibTransId="{E6DBF11D-918B-4FFA-84E6-E97468316530}"/>
    <dgm:cxn modelId="{A612CBB5-417D-47E8-8267-FED626C71EED}" srcId="{8947F4B8-8ED9-4F43-A6EF-4A30B41C13BE}" destId="{2B5F7EDD-00C3-4B3F-B107-9F4544250A8C}" srcOrd="3" destOrd="0" parTransId="{4AE1CDCE-4843-4F7D-8FCA-0D25284056C5}" sibTransId="{C9263A4F-BBC7-4900-8309-8061D5EC4EFB}"/>
    <dgm:cxn modelId="{11D623BA-9D8D-4F12-B3E0-B0B2EBE1FB62}" type="presOf" srcId="{038EE5B1-0CEC-43A2-B3D7-34178D2E06B6}" destId="{2F246CA3-27AA-47BD-ABAE-D3F604E0B55B}" srcOrd="0" destOrd="3" presId="urn:microsoft.com/office/officeart/2016/7/layout/VerticalDownArrowProcess"/>
    <dgm:cxn modelId="{E5565EBB-4CB4-4998-B02D-4E8B7ED5B67C}" srcId="{09555842-F643-44AE-ADEA-4F1CC6EB5AA5}" destId="{8947F4B8-8ED9-4F43-A6EF-4A30B41C13BE}" srcOrd="2" destOrd="0" parTransId="{33297E8E-0C3F-41E6-B4B1-A8E501FFE582}" sibTransId="{04F768E1-8418-4AD5-A150-505D7E21BA07}"/>
    <dgm:cxn modelId="{B38236C7-775D-4548-8A29-27795C860525}" type="presOf" srcId="{98C3C971-A72C-4593-9ABD-DCB569B6F736}" destId="{787C15C6-8269-4B3B-A20D-E924E75255EC}" srcOrd="1" destOrd="0" presId="urn:microsoft.com/office/officeart/2016/7/layout/VerticalDownArrowProcess"/>
    <dgm:cxn modelId="{430FCFD0-7413-4342-9833-F3AE7020CC55}" srcId="{F3395E10-FB95-4CE8-8B5D-F9D5EB9CD629}" destId="{D7E63D06-7AAB-4C8F-8B56-E9758D306094}" srcOrd="4" destOrd="0" parTransId="{9B25D024-C430-4674-995A-DFEC6F75EC27}" sibTransId="{453D0796-F58B-446B-91D2-85707D20E3B0}"/>
    <dgm:cxn modelId="{A9F60DD1-B906-4396-9C2C-DEBCD1813600}" srcId="{98C3C971-A72C-4593-9ABD-DCB569B6F736}" destId="{FCB50F6B-DD07-41CE-A686-81BDBACBDA2F}" srcOrd="2" destOrd="0" parTransId="{B67ECCDE-45C0-44BD-B1B0-A41C5E7FC132}" sibTransId="{9108B3D5-5670-48DE-924E-A079BA4F78FA}"/>
    <dgm:cxn modelId="{D6D3F6D9-27B8-4584-A6A8-1D72760B1E77}" type="presOf" srcId="{5C91FE33-C816-497C-A39B-5E5208411405}" destId="{A94C78D3-34C4-4E8D-AF78-DF33DA97686C}" srcOrd="0" destOrd="3" presId="urn:microsoft.com/office/officeart/2016/7/layout/VerticalDownArrowProcess"/>
    <dgm:cxn modelId="{5B67AADB-E8ED-4C8D-96B9-419F7D7B17C5}" type="presOf" srcId="{20889C32-26AC-4578-8C48-552C5A50E323}" destId="{2F246CA3-27AA-47BD-ABAE-D3F604E0B55B}" srcOrd="0" destOrd="1" presId="urn:microsoft.com/office/officeart/2016/7/layout/VerticalDownArrowProcess"/>
    <dgm:cxn modelId="{38DDB9E0-64CC-4D9F-86D8-9BCD95CBC0E4}" srcId="{8947F4B8-8ED9-4F43-A6EF-4A30B41C13BE}" destId="{48E09D38-133E-4C41-90E1-4BF511C9D610}" srcOrd="1" destOrd="0" parTransId="{20C4C730-4079-4A00-9377-F2129531EDD7}" sibTransId="{F6F3950B-1BC7-4060-A961-F0278F90DC45}"/>
    <dgm:cxn modelId="{6C0086E5-94F3-445D-A392-7CC1646948EF}" type="presOf" srcId="{2B5F7EDD-00C3-4B3F-B107-9F4544250A8C}" destId="{D1C9E6C7-31C7-4649-BE91-FDA0262EB4A7}" srcOrd="0" destOrd="3" presId="urn:microsoft.com/office/officeart/2016/7/layout/VerticalDownArrowProcess"/>
    <dgm:cxn modelId="{FD2C17EE-9B33-4BD3-9527-1833C3761134}" srcId="{F3395E10-FB95-4CE8-8B5D-F9D5EB9CD629}" destId="{5C91FE33-C816-497C-A39B-5E5208411405}" srcOrd="3" destOrd="0" parTransId="{675F80B2-FC80-4714-B5A4-42E1804ADE85}" sibTransId="{B1CFCBE4-1D2C-4A23-A39E-E751272DB7C0}"/>
    <dgm:cxn modelId="{B164F1F3-47AA-4AEC-A090-DE35A1CA6654}" type="presOf" srcId="{98C3C971-A72C-4593-9ABD-DCB569B6F736}" destId="{BA1886AC-2513-4FBC-B189-FFEB877B26DF}" srcOrd="0" destOrd="0" presId="urn:microsoft.com/office/officeart/2016/7/layout/VerticalDownArrowProcess"/>
    <dgm:cxn modelId="{069E97F4-73FA-4870-A88E-1814C1BC0383}" srcId="{8947F4B8-8ED9-4F43-A6EF-4A30B41C13BE}" destId="{7FECD963-E3F4-492C-B489-A2B14765B01C}" srcOrd="2" destOrd="0" parTransId="{0DC8A6FE-19EE-4D7A-A67E-389579C05A72}" sibTransId="{C30CCF5E-538F-4BB8-B6E2-F03535D52615}"/>
    <dgm:cxn modelId="{C74D3FFE-1AA7-45F3-832A-A867B4E6867B}" srcId="{09555842-F643-44AE-ADEA-4F1CC6EB5AA5}" destId="{F3395E10-FB95-4CE8-8B5D-F9D5EB9CD629}" srcOrd="1" destOrd="0" parTransId="{56A1DE6C-EE93-43D9-A7B2-E92D170945A4}" sibTransId="{F8729013-A53C-483C-8097-C79ED47DE845}"/>
    <dgm:cxn modelId="{0DFAF12F-CF9F-4CC0-9D87-44578823ECE7}" type="presParOf" srcId="{50C9F1BE-8CF8-461C-92CE-73FE457DB12B}" destId="{7FDD7319-8164-4276-BE25-AF9123F9692E}" srcOrd="0" destOrd="0" presId="urn:microsoft.com/office/officeart/2016/7/layout/VerticalDownArrowProcess"/>
    <dgm:cxn modelId="{501B00DC-9883-4F4D-9D9C-E1C62B038DEB}" type="presParOf" srcId="{7FDD7319-8164-4276-BE25-AF9123F9692E}" destId="{8322B890-4BF1-4A0D-A583-B23B42869119}" srcOrd="0" destOrd="0" presId="urn:microsoft.com/office/officeart/2016/7/layout/VerticalDownArrowProcess"/>
    <dgm:cxn modelId="{02798E92-D7F9-4ED5-B4FE-5FF67BA55A2D}" type="presParOf" srcId="{7FDD7319-8164-4276-BE25-AF9123F9692E}" destId="{D1C9E6C7-31C7-4649-BE91-FDA0262EB4A7}" srcOrd="1" destOrd="0" presId="urn:microsoft.com/office/officeart/2016/7/layout/VerticalDownArrowProcess"/>
    <dgm:cxn modelId="{C9B5CFF1-8581-4745-B36B-7C7D1C4B4A6F}" type="presParOf" srcId="{50C9F1BE-8CF8-461C-92CE-73FE457DB12B}" destId="{4F253321-EAA0-4DC5-9874-B398863EF53E}" srcOrd="1" destOrd="0" presId="urn:microsoft.com/office/officeart/2016/7/layout/VerticalDownArrowProcess"/>
    <dgm:cxn modelId="{5DC3538E-DE75-4139-9C47-8B105A457046}" type="presParOf" srcId="{50C9F1BE-8CF8-461C-92CE-73FE457DB12B}" destId="{077C9C75-2B7A-4D4E-A72B-9D1106BC8AE9}" srcOrd="2" destOrd="0" presId="urn:microsoft.com/office/officeart/2016/7/layout/VerticalDownArrowProcess"/>
    <dgm:cxn modelId="{7B51EF38-8584-473C-B776-F2248AD5E00F}" type="presParOf" srcId="{077C9C75-2B7A-4D4E-A72B-9D1106BC8AE9}" destId="{F65F782D-925E-4A3F-B3A4-71CBD40D4DFF}" srcOrd="0" destOrd="0" presId="urn:microsoft.com/office/officeart/2016/7/layout/VerticalDownArrowProcess"/>
    <dgm:cxn modelId="{1F892905-2E82-485B-A50D-246B5F2710BD}" type="presParOf" srcId="{077C9C75-2B7A-4D4E-A72B-9D1106BC8AE9}" destId="{64D7D73A-BC09-4E4C-945A-C4062C79E19F}" srcOrd="1" destOrd="0" presId="urn:microsoft.com/office/officeart/2016/7/layout/VerticalDownArrowProcess"/>
    <dgm:cxn modelId="{4BCC9790-A4CC-4EAD-AF4A-AA1AD709B815}" type="presParOf" srcId="{077C9C75-2B7A-4D4E-A72B-9D1106BC8AE9}" destId="{A94C78D3-34C4-4E8D-AF78-DF33DA97686C}" srcOrd="2" destOrd="0" presId="urn:microsoft.com/office/officeart/2016/7/layout/VerticalDownArrowProcess"/>
    <dgm:cxn modelId="{AE5FC6E6-4D1B-4363-ACBD-FC4D63AB6E47}" type="presParOf" srcId="{50C9F1BE-8CF8-461C-92CE-73FE457DB12B}" destId="{F40C3C21-0AFB-46A2-9FBB-4602E85DF50C}" srcOrd="3" destOrd="0" presId="urn:microsoft.com/office/officeart/2016/7/layout/VerticalDownArrowProcess"/>
    <dgm:cxn modelId="{3481792C-7834-4D98-9ECA-1D5066AD595A}" type="presParOf" srcId="{50C9F1BE-8CF8-461C-92CE-73FE457DB12B}" destId="{6B0DFC2D-9B5C-4A38-BE96-BB95C582973E}" srcOrd="4" destOrd="0" presId="urn:microsoft.com/office/officeart/2016/7/layout/VerticalDownArrowProcess"/>
    <dgm:cxn modelId="{540B6A99-9C06-43C4-8201-F5EAC9019DDB}" type="presParOf" srcId="{6B0DFC2D-9B5C-4A38-BE96-BB95C582973E}" destId="{BA1886AC-2513-4FBC-B189-FFEB877B26DF}" srcOrd="0" destOrd="0" presId="urn:microsoft.com/office/officeart/2016/7/layout/VerticalDownArrowProcess"/>
    <dgm:cxn modelId="{B53E0EB0-A7E0-4460-AFB7-4420163E90C6}" type="presParOf" srcId="{6B0DFC2D-9B5C-4A38-BE96-BB95C582973E}" destId="{787C15C6-8269-4B3B-A20D-E924E75255EC}" srcOrd="1" destOrd="0" presId="urn:microsoft.com/office/officeart/2016/7/layout/VerticalDownArrowProcess"/>
    <dgm:cxn modelId="{642230AE-5CFA-44C7-8A6E-047E2141D25F}" type="presParOf" srcId="{6B0DFC2D-9B5C-4A38-BE96-BB95C582973E}" destId="{2F246CA3-27AA-47BD-ABAE-D3F604E0B55B}" srcOrd="2" destOrd="0" presId="urn:microsoft.com/office/officeart/2016/7/layout/VerticalDownArrow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555842-F643-44AE-ADEA-4F1CC6EB5AA5}"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98C3C971-A72C-4593-9ABD-DCB569B6F736}">
      <dgm:prSet/>
      <dgm:spPr/>
      <dgm:t>
        <a:bodyPr/>
        <a:lstStyle/>
        <a:p>
          <a:r>
            <a:rPr lang="en-US"/>
            <a:t>Before the training</a:t>
          </a:r>
        </a:p>
      </dgm:t>
    </dgm:pt>
    <dgm:pt modelId="{0208DAC2-724B-4976-933D-C9817017B4F0}" type="parTrans" cxnId="{08846032-F7C7-463C-8D84-284AF66657C5}">
      <dgm:prSet/>
      <dgm:spPr/>
      <dgm:t>
        <a:bodyPr/>
        <a:lstStyle/>
        <a:p>
          <a:endParaRPr lang="en-US"/>
        </a:p>
      </dgm:t>
    </dgm:pt>
    <dgm:pt modelId="{C7E6FF7D-7E2B-4003-A69E-B15238DF27DC}" type="sibTrans" cxnId="{08846032-F7C7-463C-8D84-284AF66657C5}">
      <dgm:prSet/>
      <dgm:spPr/>
      <dgm:t>
        <a:bodyPr/>
        <a:lstStyle/>
        <a:p>
          <a:endParaRPr lang="en-US"/>
        </a:p>
      </dgm:t>
    </dgm:pt>
    <dgm:pt modelId="{5396A414-8369-4CCA-9692-2702C43C731E}">
      <dgm:prSet/>
      <dgm:spPr/>
      <dgm:t>
        <a:bodyPr/>
        <a:lstStyle/>
        <a:p>
          <a:r>
            <a:rPr lang="en-US"/>
            <a:t>Communicate agenda in the Outlook invite with training content</a:t>
          </a:r>
        </a:p>
      </dgm:t>
    </dgm:pt>
    <dgm:pt modelId="{67C6BCAA-FC50-4E31-97E3-BC3D2880052A}" type="parTrans" cxnId="{8EF96FA4-A66C-4487-ADCF-2D3778DFE319}">
      <dgm:prSet/>
      <dgm:spPr/>
      <dgm:t>
        <a:bodyPr/>
        <a:lstStyle/>
        <a:p>
          <a:endParaRPr lang="en-US"/>
        </a:p>
      </dgm:t>
    </dgm:pt>
    <dgm:pt modelId="{1FBE5460-732E-4BC8-9E73-4FE3452ACDF3}" type="sibTrans" cxnId="{8EF96FA4-A66C-4487-ADCF-2D3778DFE319}">
      <dgm:prSet/>
      <dgm:spPr/>
      <dgm:t>
        <a:bodyPr/>
        <a:lstStyle/>
        <a:p>
          <a:endParaRPr lang="en-US"/>
        </a:p>
      </dgm:t>
    </dgm:pt>
    <dgm:pt modelId="{A646FFBD-0F01-4E1B-96EA-BF6BF3D9438A}">
      <dgm:prSet/>
      <dgm:spPr/>
      <dgm:t>
        <a:bodyPr/>
        <a:lstStyle/>
        <a:p>
          <a:r>
            <a:rPr lang="en-US"/>
            <a:t>Always includes Teams link + audio-conferencing for dial-in options</a:t>
          </a:r>
        </a:p>
      </dgm:t>
    </dgm:pt>
    <dgm:pt modelId="{4BC6C36B-690C-4EB9-A09A-193138D548CE}" type="parTrans" cxnId="{A3104B79-527B-4345-8A85-30BD510C3A38}">
      <dgm:prSet/>
      <dgm:spPr/>
      <dgm:t>
        <a:bodyPr/>
        <a:lstStyle/>
        <a:p>
          <a:endParaRPr lang="en-US"/>
        </a:p>
      </dgm:t>
    </dgm:pt>
    <dgm:pt modelId="{4BA4F6A3-95E9-46B1-860D-EF5FCBD36DAA}" type="sibTrans" cxnId="{A3104B79-527B-4345-8A85-30BD510C3A38}">
      <dgm:prSet/>
      <dgm:spPr/>
      <dgm:t>
        <a:bodyPr/>
        <a:lstStyle/>
        <a:p>
          <a:endParaRPr lang="en-US"/>
        </a:p>
      </dgm:t>
    </dgm:pt>
    <dgm:pt modelId="{A5938E86-BB32-4FFB-A79B-1EBA94D87123}">
      <dgm:prSet/>
      <dgm:spPr/>
      <dgm:t>
        <a:bodyPr/>
        <a:lstStyle/>
        <a:p>
          <a:r>
            <a:rPr lang="en-US"/>
            <a:t>During the training</a:t>
          </a:r>
        </a:p>
      </dgm:t>
    </dgm:pt>
    <dgm:pt modelId="{B3575B6B-494D-4249-A52E-361A74BA9139}" type="parTrans" cxnId="{557F960A-2812-42C7-8026-3748C74A332F}">
      <dgm:prSet/>
      <dgm:spPr/>
      <dgm:t>
        <a:bodyPr/>
        <a:lstStyle/>
        <a:p>
          <a:endParaRPr lang="en-US"/>
        </a:p>
      </dgm:t>
    </dgm:pt>
    <dgm:pt modelId="{E75F9C72-6031-4E91-86DC-F0A08AE75109}" type="sibTrans" cxnId="{557F960A-2812-42C7-8026-3748C74A332F}">
      <dgm:prSet/>
      <dgm:spPr/>
      <dgm:t>
        <a:bodyPr/>
        <a:lstStyle/>
        <a:p>
          <a:endParaRPr lang="en-US"/>
        </a:p>
      </dgm:t>
    </dgm:pt>
    <dgm:pt modelId="{27BA21B3-A5F5-407E-88E7-C814869518DA}">
      <dgm:prSet/>
      <dgm:spPr/>
      <dgm:t>
        <a:bodyPr/>
        <a:lstStyle/>
        <a:p>
          <a:r>
            <a:rPr lang="en-US"/>
            <a:t>Mute everyone, video on for the presenter for better engagement</a:t>
          </a:r>
        </a:p>
      </dgm:t>
    </dgm:pt>
    <dgm:pt modelId="{592AE876-BCC8-41DB-BB88-AAF59F0D2B0B}" type="parTrans" cxnId="{1351C2B8-8339-45C1-AE26-03DC0B375227}">
      <dgm:prSet/>
      <dgm:spPr/>
      <dgm:t>
        <a:bodyPr/>
        <a:lstStyle/>
        <a:p>
          <a:endParaRPr lang="en-US"/>
        </a:p>
      </dgm:t>
    </dgm:pt>
    <dgm:pt modelId="{2641CC4E-B3A0-43B4-82C0-1A00D2D5FB30}" type="sibTrans" cxnId="{1351C2B8-8339-45C1-AE26-03DC0B375227}">
      <dgm:prSet/>
      <dgm:spPr/>
      <dgm:t>
        <a:bodyPr/>
        <a:lstStyle/>
        <a:p>
          <a:endParaRPr lang="en-US"/>
        </a:p>
      </dgm:t>
    </dgm:pt>
    <dgm:pt modelId="{41C3B33B-E08F-4882-96C6-170DBAF62A01}">
      <dgm:prSet/>
      <dgm:spPr/>
      <dgm:t>
        <a:bodyPr/>
        <a:lstStyle/>
        <a:p>
          <a:r>
            <a:rPr lang="en-US"/>
            <a:t>Use </a:t>
          </a:r>
          <a:r>
            <a:rPr lang="en-US">
              <a:hlinkClick xmlns:r="http://schemas.openxmlformats.org/officeDocument/2006/relationships" r:id="rId1"/>
            </a:rPr>
            <a:t>Share option</a:t>
          </a:r>
          <a:r>
            <a:rPr lang="en-US"/>
            <a:t> to deliver the training content</a:t>
          </a:r>
        </a:p>
      </dgm:t>
    </dgm:pt>
    <dgm:pt modelId="{12AFFD22-40EF-4EDA-BB29-CBA0CD30C4D3}" type="parTrans" cxnId="{8F389F4B-6875-4680-96E8-C00821C8E4B9}">
      <dgm:prSet/>
      <dgm:spPr/>
      <dgm:t>
        <a:bodyPr/>
        <a:lstStyle/>
        <a:p>
          <a:endParaRPr lang="en-US"/>
        </a:p>
      </dgm:t>
    </dgm:pt>
    <dgm:pt modelId="{715AC903-AD8F-4269-A8E2-A2308335A670}" type="sibTrans" cxnId="{8F389F4B-6875-4680-96E8-C00821C8E4B9}">
      <dgm:prSet/>
      <dgm:spPr/>
      <dgm:t>
        <a:bodyPr/>
        <a:lstStyle/>
        <a:p>
          <a:endParaRPr lang="en-US"/>
        </a:p>
      </dgm:t>
    </dgm:pt>
    <dgm:pt modelId="{D883B493-BA15-4B8F-969D-63102F62472B}">
      <dgm:prSet/>
      <dgm:spPr/>
      <dgm:t>
        <a:bodyPr/>
        <a:lstStyle/>
        <a:p>
          <a:r>
            <a:rPr lang="en-US"/>
            <a:t>Use </a:t>
          </a:r>
          <a:r>
            <a:rPr lang="en-US">
              <a:hlinkClick xmlns:r="http://schemas.openxmlformats.org/officeDocument/2006/relationships" r:id="rId2"/>
            </a:rPr>
            <a:t>whiteboard</a:t>
          </a:r>
          <a:r>
            <a:rPr lang="en-US"/>
            <a:t> to make your training interactive</a:t>
          </a:r>
        </a:p>
      </dgm:t>
    </dgm:pt>
    <dgm:pt modelId="{7C7F062C-4724-46FE-B28D-6BF320F4BC9C}" type="parTrans" cxnId="{C2543244-DBB1-4223-A1FA-0E5633265ACE}">
      <dgm:prSet/>
      <dgm:spPr/>
      <dgm:t>
        <a:bodyPr/>
        <a:lstStyle/>
        <a:p>
          <a:endParaRPr lang="en-US"/>
        </a:p>
      </dgm:t>
    </dgm:pt>
    <dgm:pt modelId="{2F11B0FA-0CE7-4351-9DBF-18CAC3ABE8E7}" type="sibTrans" cxnId="{C2543244-DBB1-4223-A1FA-0E5633265ACE}">
      <dgm:prSet/>
      <dgm:spPr/>
      <dgm:t>
        <a:bodyPr/>
        <a:lstStyle/>
        <a:p>
          <a:endParaRPr lang="en-US"/>
        </a:p>
      </dgm:t>
    </dgm:pt>
    <dgm:pt modelId="{34254173-ECD2-4937-B829-261BE6C8F3D0}">
      <dgm:prSet/>
      <dgm:spPr/>
      <dgm:t>
        <a:bodyPr/>
        <a:lstStyle/>
        <a:p>
          <a:r>
            <a:rPr lang="en-US">
              <a:hlinkClick xmlns:r="http://schemas.openxmlformats.org/officeDocument/2006/relationships" r:id="rId3"/>
            </a:rPr>
            <a:t>Record the meeting</a:t>
          </a:r>
          <a:r>
            <a:rPr lang="en-US"/>
            <a:t> for replay and for your knowledge/learning base</a:t>
          </a:r>
        </a:p>
      </dgm:t>
    </dgm:pt>
    <dgm:pt modelId="{DDFA692D-075F-409A-9A72-2FCC4C2AE2C3}" type="parTrans" cxnId="{1EF632D3-D906-4AFF-9DA8-BA4F5E377EC1}">
      <dgm:prSet/>
      <dgm:spPr/>
      <dgm:t>
        <a:bodyPr/>
        <a:lstStyle/>
        <a:p>
          <a:endParaRPr lang="en-US"/>
        </a:p>
      </dgm:t>
    </dgm:pt>
    <dgm:pt modelId="{470F9507-A007-415B-A9A0-2F2F85EF0943}" type="sibTrans" cxnId="{1EF632D3-D906-4AFF-9DA8-BA4F5E377EC1}">
      <dgm:prSet/>
      <dgm:spPr/>
      <dgm:t>
        <a:bodyPr/>
        <a:lstStyle/>
        <a:p>
          <a:endParaRPr lang="en-US"/>
        </a:p>
      </dgm:t>
    </dgm:pt>
    <dgm:pt modelId="{F8AC8CEC-01FC-48AD-AB85-DBE25F2C9775}">
      <dgm:prSet/>
      <dgm:spPr/>
      <dgm:t>
        <a:bodyPr/>
        <a:lstStyle/>
        <a:p>
          <a:r>
            <a:rPr lang="en-US"/>
            <a:t>After the meeting</a:t>
          </a:r>
        </a:p>
      </dgm:t>
    </dgm:pt>
    <dgm:pt modelId="{D672B566-734B-4B77-8AD6-2764463DAF0D}" type="parTrans" cxnId="{885C7DCA-7815-44CB-9390-9785A7C28AB8}">
      <dgm:prSet/>
      <dgm:spPr/>
      <dgm:t>
        <a:bodyPr/>
        <a:lstStyle/>
        <a:p>
          <a:endParaRPr lang="en-US"/>
        </a:p>
      </dgm:t>
    </dgm:pt>
    <dgm:pt modelId="{7E66EAC0-C3D6-4394-8058-2D86F39B9E7A}" type="sibTrans" cxnId="{885C7DCA-7815-44CB-9390-9785A7C28AB8}">
      <dgm:prSet/>
      <dgm:spPr/>
      <dgm:t>
        <a:bodyPr/>
        <a:lstStyle/>
        <a:p>
          <a:endParaRPr lang="en-US"/>
        </a:p>
      </dgm:t>
    </dgm:pt>
    <dgm:pt modelId="{B1443A75-EC7F-41EC-AE68-6DE6832F6C81}">
      <dgm:prSet/>
      <dgm:spPr/>
      <dgm:t>
        <a:bodyPr/>
        <a:lstStyle/>
        <a:p>
          <a:r>
            <a:rPr lang="en-US"/>
            <a:t>Encourage </a:t>
          </a:r>
          <a:r>
            <a:rPr lang="en-US">
              <a:hlinkClick xmlns:r="http://schemas.openxmlformats.org/officeDocument/2006/relationships" r:id="rId4"/>
            </a:rPr>
            <a:t>replay</a:t>
          </a:r>
          <a:r>
            <a:rPr lang="en-US"/>
            <a:t> for those who couldn’t attend</a:t>
          </a:r>
        </a:p>
      </dgm:t>
    </dgm:pt>
    <dgm:pt modelId="{E877DDF6-3B08-4AB9-A156-DE2FBD631BDA}" type="parTrans" cxnId="{944A0360-610F-4DAC-B0B3-C022A24AFC80}">
      <dgm:prSet/>
      <dgm:spPr/>
      <dgm:t>
        <a:bodyPr/>
        <a:lstStyle/>
        <a:p>
          <a:endParaRPr lang="en-US"/>
        </a:p>
      </dgm:t>
    </dgm:pt>
    <dgm:pt modelId="{F885A103-C6FD-424C-AE51-6E72D25D613B}" type="sibTrans" cxnId="{944A0360-610F-4DAC-B0B3-C022A24AFC80}">
      <dgm:prSet/>
      <dgm:spPr/>
      <dgm:t>
        <a:bodyPr/>
        <a:lstStyle/>
        <a:p>
          <a:endParaRPr lang="en-US"/>
        </a:p>
      </dgm:t>
    </dgm:pt>
    <dgm:pt modelId="{EC3C8A79-EBD4-4D57-9500-6F911FE5BBE5}">
      <dgm:prSet/>
      <dgm:spPr/>
      <dgm:t>
        <a:bodyPr/>
        <a:lstStyle/>
        <a:p>
          <a:r>
            <a:rPr lang="en-US"/>
            <a:t>Use </a:t>
          </a:r>
          <a:r>
            <a:rPr lang="en-US">
              <a:hlinkClick xmlns:r="http://schemas.openxmlformats.org/officeDocument/2006/relationships" r:id="rId5"/>
            </a:rPr>
            <a:t>Forms</a:t>
          </a:r>
          <a:r>
            <a:rPr lang="en-US"/>
            <a:t> for survey or knowledge check quiz</a:t>
          </a:r>
        </a:p>
        <a:p>
          <a:r>
            <a:rPr lang="en-US"/>
            <a:t>Use </a:t>
          </a:r>
          <a:r>
            <a:rPr lang="en-US">
              <a:hlinkClick xmlns:r="http://schemas.openxmlformats.org/officeDocument/2006/relationships" r:id="rId6"/>
            </a:rPr>
            <a:t>Microsoft Stream</a:t>
          </a:r>
          <a:r>
            <a:rPr lang="en-US"/>
            <a:t> to provide a dedicated training channel to enrich your knowledge base</a:t>
          </a:r>
        </a:p>
      </dgm:t>
    </dgm:pt>
    <dgm:pt modelId="{1E6564E7-B7D2-4C37-8F80-5CD5D57F8E55}" type="parTrans" cxnId="{0C190973-2639-4776-85AC-34E048D62F56}">
      <dgm:prSet/>
      <dgm:spPr/>
      <dgm:t>
        <a:bodyPr/>
        <a:lstStyle/>
        <a:p>
          <a:endParaRPr lang="en-US"/>
        </a:p>
      </dgm:t>
    </dgm:pt>
    <dgm:pt modelId="{F2432648-06C5-41AA-988D-2D2AAD5F5AC4}" type="sibTrans" cxnId="{0C190973-2639-4776-85AC-34E048D62F56}">
      <dgm:prSet/>
      <dgm:spPr/>
      <dgm:t>
        <a:bodyPr/>
        <a:lstStyle/>
        <a:p>
          <a:endParaRPr lang="en-US"/>
        </a:p>
      </dgm:t>
    </dgm:pt>
    <dgm:pt modelId="{50C9F1BE-8CF8-461C-92CE-73FE457DB12B}" type="pres">
      <dgm:prSet presAssocID="{09555842-F643-44AE-ADEA-4F1CC6EB5AA5}" presName="Name0" presStyleCnt="0">
        <dgm:presLayoutVars>
          <dgm:dir/>
          <dgm:animLvl val="lvl"/>
          <dgm:resizeHandles val="exact"/>
        </dgm:presLayoutVars>
      </dgm:prSet>
      <dgm:spPr/>
    </dgm:pt>
    <dgm:pt modelId="{ED0172EC-8D58-4363-8465-6498C18AC52D}" type="pres">
      <dgm:prSet presAssocID="{F8AC8CEC-01FC-48AD-AB85-DBE25F2C9775}" presName="boxAndChildren" presStyleCnt="0"/>
      <dgm:spPr/>
    </dgm:pt>
    <dgm:pt modelId="{631C8C62-3B18-4804-B087-E1A3DFCF408B}" type="pres">
      <dgm:prSet presAssocID="{F8AC8CEC-01FC-48AD-AB85-DBE25F2C9775}" presName="parentTextBox" presStyleLbl="alignNode1" presStyleIdx="0" presStyleCnt="3"/>
      <dgm:spPr/>
    </dgm:pt>
    <dgm:pt modelId="{01D485E6-6EB1-4826-8AD0-2C2C8FDD0F3A}" type="pres">
      <dgm:prSet presAssocID="{F8AC8CEC-01FC-48AD-AB85-DBE25F2C9775}" presName="descendantBox" presStyleLbl="bgAccFollowNode1" presStyleIdx="0" presStyleCnt="3"/>
      <dgm:spPr/>
    </dgm:pt>
    <dgm:pt modelId="{32F94F69-1879-4885-9575-4F23009B39DF}" type="pres">
      <dgm:prSet presAssocID="{E75F9C72-6031-4E91-86DC-F0A08AE75109}" presName="sp" presStyleCnt="0"/>
      <dgm:spPr/>
    </dgm:pt>
    <dgm:pt modelId="{47472386-101A-4FA1-AA0F-E12369254D40}" type="pres">
      <dgm:prSet presAssocID="{A5938E86-BB32-4FFB-A79B-1EBA94D87123}" presName="arrowAndChildren" presStyleCnt="0"/>
      <dgm:spPr/>
    </dgm:pt>
    <dgm:pt modelId="{555E6657-0A47-496C-8380-DCBBBA93E359}" type="pres">
      <dgm:prSet presAssocID="{A5938E86-BB32-4FFB-A79B-1EBA94D87123}" presName="parentTextArrow" presStyleLbl="node1" presStyleIdx="0" presStyleCnt="0"/>
      <dgm:spPr/>
    </dgm:pt>
    <dgm:pt modelId="{B4179039-B3AD-49C8-95EE-4468D146AA19}" type="pres">
      <dgm:prSet presAssocID="{A5938E86-BB32-4FFB-A79B-1EBA94D87123}" presName="arrow" presStyleLbl="alignNode1" presStyleIdx="1" presStyleCnt="3"/>
      <dgm:spPr/>
    </dgm:pt>
    <dgm:pt modelId="{31617AE8-1128-48EB-9634-739D20B77C22}" type="pres">
      <dgm:prSet presAssocID="{A5938E86-BB32-4FFB-A79B-1EBA94D87123}" presName="descendantArrow" presStyleLbl="bgAccFollowNode1" presStyleIdx="1" presStyleCnt="3"/>
      <dgm:spPr/>
    </dgm:pt>
    <dgm:pt modelId="{F40C3C21-0AFB-46A2-9FBB-4602E85DF50C}" type="pres">
      <dgm:prSet presAssocID="{C7E6FF7D-7E2B-4003-A69E-B15238DF27DC}" presName="sp" presStyleCnt="0"/>
      <dgm:spPr/>
    </dgm:pt>
    <dgm:pt modelId="{6B0DFC2D-9B5C-4A38-BE96-BB95C582973E}" type="pres">
      <dgm:prSet presAssocID="{98C3C971-A72C-4593-9ABD-DCB569B6F736}" presName="arrowAndChildren" presStyleCnt="0"/>
      <dgm:spPr/>
    </dgm:pt>
    <dgm:pt modelId="{BA1886AC-2513-4FBC-B189-FFEB877B26DF}" type="pres">
      <dgm:prSet presAssocID="{98C3C971-A72C-4593-9ABD-DCB569B6F736}" presName="parentTextArrow" presStyleLbl="node1" presStyleIdx="0" presStyleCnt="0"/>
      <dgm:spPr/>
    </dgm:pt>
    <dgm:pt modelId="{787C15C6-8269-4B3B-A20D-E924E75255EC}" type="pres">
      <dgm:prSet presAssocID="{98C3C971-A72C-4593-9ABD-DCB569B6F736}" presName="arrow" presStyleLbl="alignNode1" presStyleIdx="2" presStyleCnt="3"/>
      <dgm:spPr/>
    </dgm:pt>
    <dgm:pt modelId="{2F246CA3-27AA-47BD-ABAE-D3F604E0B55B}" type="pres">
      <dgm:prSet presAssocID="{98C3C971-A72C-4593-9ABD-DCB569B6F736}" presName="descendantArrow" presStyleLbl="bgAccFollowNode1" presStyleIdx="2" presStyleCnt="3"/>
      <dgm:spPr/>
    </dgm:pt>
  </dgm:ptLst>
  <dgm:cxnLst>
    <dgm:cxn modelId="{2385B907-B43C-4891-A67B-D8EA1ED08155}" type="presOf" srcId="{09555842-F643-44AE-ADEA-4F1CC6EB5AA5}" destId="{50C9F1BE-8CF8-461C-92CE-73FE457DB12B}" srcOrd="0" destOrd="0" presId="urn:microsoft.com/office/officeart/2016/7/layout/VerticalDownArrowProcess"/>
    <dgm:cxn modelId="{D7695C09-15C5-43FA-A560-D1AECE911184}" type="presOf" srcId="{B1443A75-EC7F-41EC-AE68-6DE6832F6C81}" destId="{01D485E6-6EB1-4826-8AD0-2C2C8FDD0F3A}" srcOrd="0" destOrd="0" presId="urn:microsoft.com/office/officeart/2016/7/layout/VerticalDownArrowProcess"/>
    <dgm:cxn modelId="{557F960A-2812-42C7-8026-3748C74A332F}" srcId="{09555842-F643-44AE-ADEA-4F1CC6EB5AA5}" destId="{A5938E86-BB32-4FFB-A79B-1EBA94D87123}" srcOrd="1" destOrd="0" parTransId="{B3575B6B-494D-4249-A52E-361A74BA9139}" sibTransId="{E75F9C72-6031-4E91-86DC-F0A08AE75109}"/>
    <dgm:cxn modelId="{08846032-F7C7-463C-8D84-284AF66657C5}" srcId="{09555842-F643-44AE-ADEA-4F1CC6EB5AA5}" destId="{98C3C971-A72C-4593-9ABD-DCB569B6F736}" srcOrd="0" destOrd="0" parTransId="{0208DAC2-724B-4976-933D-C9817017B4F0}" sibTransId="{C7E6FF7D-7E2B-4003-A69E-B15238DF27DC}"/>
    <dgm:cxn modelId="{2E85A95B-9EC7-471D-8D68-0A133F7E2E77}" type="presOf" srcId="{A646FFBD-0F01-4E1B-96EA-BF6BF3D9438A}" destId="{2F246CA3-27AA-47BD-ABAE-D3F604E0B55B}" srcOrd="0" destOrd="1" presId="urn:microsoft.com/office/officeart/2016/7/layout/VerticalDownArrowProcess"/>
    <dgm:cxn modelId="{44F1F65B-51D4-4C48-A363-E59710C50963}" type="presOf" srcId="{EC3C8A79-EBD4-4D57-9500-6F911FE5BBE5}" destId="{01D485E6-6EB1-4826-8AD0-2C2C8FDD0F3A}" srcOrd="0" destOrd="1" presId="urn:microsoft.com/office/officeart/2016/7/layout/VerticalDownArrowProcess"/>
    <dgm:cxn modelId="{944A0360-610F-4DAC-B0B3-C022A24AFC80}" srcId="{F8AC8CEC-01FC-48AD-AB85-DBE25F2C9775}" destId="{B1443A75-EC7F-41EC-AE68-6DE6832F6C81}" srcOrd="0" destOrd="0" parTransId="{E877DDF6-3B08-4AB9-A156-DE2FBD631BDA}" sibTransId="{F885A103-C6FD-424C-AE51-6E72D25D613B}"/>
    <dgm:cxn modelId="{32A7F160-78DC-47FB-A6D2-F6D08BA1F00A}" type="presOf" srcId="{D883B493-BA15-4B8F-969D-63102F62472B}" destId="{31617AE8-1128-48EB-9634-739D20B77C22}" srcOrd="0" destOrd="2" presId="urn:microsoft.com/office/officeart/2016/7/layout/VerticalDownArrowProcess"/>
    <dgm:cxn modelId="{C2543244-DBB1-4223-A1FA-0E5633265ACE}" srcId="{A5938E86-BB32-4FFB-A79B-1EBA94D87123}" destId="{D883B493-BA15-4B8F-969D-63102F62472B}" srcOrd="2" destOrd="0" parTransId="{7C7F062C-4724-46FE-B28D-6BF320F4BC9C}" sibTransId="{2F11B0FA-0CE7-4351-9DBF-18CAC3ABE8E7}"/>
    <dgm:cxn modelId="{8F389F4B-6875-4680-96E8-C00821C8E4B9}" srcId="{A5938E86-BB32-4FFB-A79B-1EBA94D87123}" destId="{41C3B33B-E08F-4882-96C6-170DBAF62A01}" srcOrd="1" destOrd="0" parTransId="{12AFFD22-40EF-4EDA-BB29-CBA0CD30C4D3}" sibTransId="{715AC903-AD8F-4269-A8E2-A2308335A670}"/>
    <dgm:cxn modelId="{0C190973-2639-4776-85AC-34E048D62F56}" srcId="{F8AC8CEC-01FC-48AD-AB85-DBE25F2C9775}" destId="{EC3C8A79-EBD4-4D57-9500-6F911FE5BBE5}" srcOrd="1" destOrd="0" parTransId="{1E6564E7-B7D2-4C37-8F80-5CD5D57F8E55}" sibTransId="{F2432648-06C5-41AA-988D-2D2AAD5F5AC4}"/>
    <dgm:cxn modelId="{A3104B79-527B-4345-8A85-30BD510C3A38}" srcId="{98C3C971-A72C-4593-9ABD-DCB569B6F736}" destId="{A646FFBD-0F01-4E1B-96EA-BF6BF3D9438A}" srcOrd="1" destOrd="0" parTransId="{4BC6C36B-690C-4EB9-A09A-193138D548CE}" sibTransId="{4BA4F6A3-95E9-46B1-860D-EF5FCBD36DAA}"/>
    <dgm:cxn modelId="{2F48288C-23D1-4393-A0C0-DDCCA6BBB7D7}" type="presOf" srcId="{34254173-ECD2-4937-B829-261BE6C8F3D0}" destId="{31617AE8-1128-48EB-9634-739D20B77C22}" srcOrd="0" destOrd="3" presId="urn:microsoft.com/office/officeart/2016/7/layout/VerticalDownArrowProcess"/>
    <dgm:cxn modelId="{8EF96FA4-A66C-4487-ADCF-2D3778DFE319}" srcId="{98C3C971-A72C-4593-9ABD-DCB569B6F736}" destId="{5396A414-8369-4CCA-9692-2702C43C731E}" srcOrd="0" destOrd="0" parTransId="{67C6BCAA-FC50-4E31-97E3-BC3D2880052A}" sibTransId="{1FBE5460-732E-4BC8-9E73-4FE3452ACDF3}"/>
    <dgm:cxn modelId="{96293CA9-0630-4F2E-AB7B-29503DB1E41F}" type="presOf" srcId="{A5938E86-BB32-4FFB-A79B-1EBA94D87123}" destId="{555E6657-0A47-496C-8380-DCBBBA93E359}" srcOrd="0" destOrd="0" presId="urn:microsoft.com/office/officeart/2016/7/layout/VerticalDownArrowProcess"/>
    <dgm:cxn modelId="{0551BBB0-9AFC-4183-AFE1-0186F806A5C0}" type="presOf" srcId="{F8AC8CEC-01FC-48AD-AB85-DBE25F2C9775}" destId="{631C8C62-3B18-4804-B087-E1A3DFCF408B}" srcOrd="0" destOrd="0" presId="urn:microsoft.com/office/officeart/2016/7/layout/VerticalDownArrowProcess"/>
    <dgm:cxn modelId="{DBADCCB2-1B23-41BF-A824-75F475B21D56}" type="presOf" srcId="{A5938E86-BB32-4FFB-A79B-1EBA94D87123}" destId="{B4179039-B3AD-49C8-95EE-4468D146AA19}" srcOrd="1" destOrd="0" presId="urn:microsoft.com/office/officeart/2016/7/layout/VerticalDownArrowProcess"/>
    <dgm:cxn modelId="{1351C2B8-8339-45C1-AE26-03DC0B375227}" srcId="{A5938E86-BB32-4FFB-A79B-1EBA94D87123}" destId="{27BA21B3-A5F5-407E-88E7-C814869518DA}" srcOrd="0" destOrd="0" parTransId="{592AE876-BCC8-41DB-BB88-AAF59F0D2B0B}" sibTransId="{2641CC4E-B3A0-43B4-82C0-1A00D2D5FB30}"/>
    <dgm:cxn modelId="{5B4A61C4-9660-4C92-9174-05313A169305}" type="presOf" srcId="{27BA21B3-A5F5-407E-88E7-C814869518DA}" destId="{31617AE8-1128-48EB-9634-739D20B77C22}" srcOrd="0" destOrd="0" presId="urn:microsoft.com/office/officeart/2016/7/layout/VerticalDownArrowProcess"/>
    <dgm:cxn modelId="{63A20FC6-E276-4BF4-8D47-C057A9103317}" type="presOf" srcId="{41C3B33B-E08F-4882-96C6-170DBAF62A01}" destId="{31617AE8-1128-48EB-9634-739D20B77C22}" srcOrd="0" destOrd="1" presId="urn:microsoft.com/office/officeart/2016/7/layout/VerticalDownArrowProcess"/>
    <dgm:cxn modelId="{B38236C7-775D-4548-8A29-27795C860525}" type="presOf" srcId="{98C3C971-A72C-4593-9ABD-DCB569B6F736}" destId="{787C15C6-8269-4B3B-A20D-E924E75255EC}" srcOrd="1" destOrd="0" presId="urn:microsoft.com/office/officeart/2016/7/layout/VerticalDownArrowProcess"/>
    <dgm:cxn modelId="{885C7DCA-7815-44CB-9390-9785A7C28AB8}" srcId="{09555842-F643-44AE-ADEA-4F1CC6EB5AA5}" destId="{F8AC8CEC-01FC-48AD-AB85-DBE25F2C9775}" srcOrd="2" destOrd="0" parTransId="{D672B566-734B-4B77-8AD6-2764463DAF0D}" sibTransId="{7E66EAC0-C3D6-4394-8058-2D86F39B9E7A}"/>
    <dgm:cxn modelId="{1EF632D3-D906-4AFF-9DA8-BA4F5E377EC1}" srcId="{A5938E86-BB32-4FFB-A79B-1EBA94D87123}" destId="{34254173-ECD2-4937-B829-261BE6C8F3D0}" srcOrd="3" destOrd="0" parTransId="{DDFA692D-075F-409A-9A72-2FCC4C2AE2C3}" sibTransId="{470F9507-A007-415B-A9A0-2F2F85EF0943}"/>
    <dgm:cxn modelId="{B164F1F3-47AA-4AEC-A090-DE35A1CA6654}" type="presOf" srcId="{98C3C971-A72C-4593-9ABD-DCB569B6F736}" destId="{BA1886AC-2513-4FBC-B189-FFEB877B26DF}" srcOrd="0" destOrd="0" presId="urn:microsoft.com/office/officeart/2016/7/layout/VerticalDownArrowProcess"/>
    <dgm:cxn modelId="{4AF8DEFC-21CA-4E77-BAB2-E536D1130721}" type="presOf" srcId="{5396A414-8369-4CCA-9692-2702C43C731E}" destId="{2F246CA3-27AA-47BD-ABAE-D3F604E0B55B}" srcOrd="0" destOrd="0" presId="urn:microsoft.com/office/officeart/2016/7/layout/VerticalDownArrowProcess"/>
    <dgm:cxn modelId="{C667486A-DF8F-4079-8548-8648343ECEE6}" type="presParOf" srcId="{50C9F1BE-8CF8-461C-92CE-73FE457DB12B}" destId="{ED0172EC-8D58-4363-8465-6498C18AC52D}" srcOrd="0" destOrd="0" presId="urn:microsoft.com/office/officeart/2016/7/layout/VerticalDownArrowProcess"/>
    <dgm:cxn modelId="{62C292E9-3628-4DB7-A3BC-D0CE0FBF3414}" type="presParOf" srcId="{ED0172EC-8D58-4363-8465-6498C18AC52D}" destId="{631C8C62-3B18-4804-B087-E1A3DFCF408B}" srcOrd="0" destOrd="0" presId="urn:microsoft.com/office/officeart/2016/7/layout/VerticalDownArrowProcess"/>
    <dgm:cxn modelId="{DC397BFE-5F4A-492E-9BA4-029E2D75048F}" type="presParOf" srcId="{ED0172EC-8D58-4363-8465-6498C18AC52D}" destId="{01D485E6-6EB1-4826-8AD0-2C2C8FDD0F3A}" srcOrd="1" destOrd="0" presId="urn:microsoft.com/office/officeart/2016/7/layout/VerticalDownArrowProcess"/>
    <dgm:cxn modelId="{ECC0FF5A-BC77-4318-ABED-9E5E8AE40A22}" type="presParOf" srcId="{50C9F1BE-8CF8-461C-92CE-73FE457DB12B}" destId="{32F94F69-1879-4885-9575-4F23009B39DF}" srcOrd="1" destOrd="0" presId="urn:microsoft.com/office/officeart/2016/7/layout/VerticalDownArrowProcess"/>
    <dgm:cxn modelId="{ABB870C1-A61B-401E-9491-AEFA56183135}" type="presParOf" srcId="{50C9F1BE-8CF8-461C-92CE-73FE457DB12B}" destId="{47472386-101A-4FA1-AA0F-E12369254D40}" srcOrd="2" destOrd="0" presId="urn:microsoft.com/office/officeart/2016/7/layout/VerticalDownArrowProcess"/>
    <dgm:cxn modelId="{34E771F8-7B5F-4DB0-8ACE-CAFBA490E3A0}" type="presParOf" srcId="{47472386-101A-4FA1-AA0F-E12369254D40}" destId="{555E6657-0A47-496C-8380-DCBBBA93E359}" srcOrd="0" destOrd="0" presId="urn:microsoft.com/office/officeart/2016/7/layout/VerticalDownArrowProcess"/>
    <dgm:cxn modelId="{CFEA3FBD-81EA-4BD9-8E44-854B21FB9E5F}" type="presParOf" srcId="{47472386-101A-4FA1-AA0F-E12369254D40}" destId="{B4179039-B3AD-49C8-95EE-4468D146AA19}" srcOrd="1" destOrd="0" presId="urn:microsoft.com/office/officeart/2016/7/layout/VerticalDownArrowProcess"/>
    <dgm:cxn modelId="{82CDECE5-97F1-46E8-BAE1-3E490E516FA1}" type="presParOf" srcId="{47472386-101A-4FA1-AA0F-E12369254D40}" destId="{31617AE8-1128-48EB-9634-739D20B77C22}" srcOrd="2" destOrd="0" presId="urn:microsoft.com/office/officeart/2016/7/layout/VerticalDownArrowProcess"/>
    <dgm:cxn modelId="{AE5FC6E6-4D1B-4363-ACBD-FC4D63AB6E47}" type="presParOf" srcId="{50C9F1BE-8CF8-461C-92CE-73FE457DB12B}" destId="{F40C3C21-0AFB-46A2-9FBB-4602E85DF50C}" srcOrd="3" destOrd="0" presId="urn:microsoft.com/office/officeart/2016/7/layout/VerticalDownArrowProcess"/>
    <dgm:cxn modelId="{3481792C-7834-4D98-9ECA-1D5066AD595A}" type="presParOf" srcId="{50C9F1BE-8CF8-461C-92CE-73FE457DB12B}" destId="{6B0DFC2D-9B5C-4A38-BE96-BB95C582973E}" srcOrd="4" destOrd="0" presId="urn:microsoft.com/office/officeart/2016/7/layout/VerticalDownArrowProcess"/>
    <dgm:cxn modelId="{540B6A99-9C06-43C4-8201-F5EAC9019DDB}" type="presParOf" srcId="{6B0DFC2D-9B5C-4A38-BE96-BB95C582973E}" destId="{BA1886AC-2513-4FBC-B189-FFEB877B26DF}" srcOrd="0" destOrd="0" presId="urn:microsoft.com/office/officeart/2016/7/layout/VerticalDownArrowProcess"/>
    <dgm:cxn modelId="{B53E0EB0-A7E0-4460-AFB7-4420163E90C6}" type="presParOf" srcId="{6B0DFC2D-9B5C-4A38-BE96-BB95C582973E}" destId="{787C15C6-8269-4B3B-A20D-E924E75255EC}" srcOrd="1" destOrd="0" presId="urn:microsoft.com/office/officeart/2016/7/layout/VerticalDownArrowProcess"/>
    <dgm:cxn modelId="{642230AE-5CFA-44C7-8A6E-047E2141D25F}" type="presParOf" srcId="{6B0DFC2D-9B5C-4A38-BE96-BB95C582973E}" destId="{2F246CA3-27AA-47BD-ABAE-D3F604E0B55B}" srcOrd="2" destOrd="0" presId="urn:microsoft.com/office/officeart/2016/7/layout/VerticalDownArrow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09555842-F643-44AE-ADEA-4F1CC6EB5AA5}"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98C3C971-A72C-4593-9ABD-DCB569B6F736}">
      <dgm:prSet/>
      <dgm:spPr/>
      <dgm:t>
        <a:bodyPr/>
        <a:lstStyle/>
        <a:p>
          <a:r>
            <a:rPr lang="en-US"/>
            <a:t>Before the training</a:t>
          </a:r>
        </a:p>
      </dgm:t>
    </dgm:pt>
    <dgm:pt modelId="{0208DAC2-724B-4976-933D-C9817017B4F0}" type="parTrans" cxnId="{08846032-F7C7-463C-8D84-284AF66657C5}">
      <dgm:prSet/>
      <dgm:spPr/>
      <dgm:t>
        <a:bodyPr/>
        <a:lstStyle/>
        <a:p>
          <a:endParaRPr lang="en-US"/>
        </a:p>
      </dgm:t>
    </dgm:pt>
    <dgm:pt modelId="{C7E6FF7D-7E2B-4003-A69E-B15238DF27DC}" type="sibTrans" cxnId="{08846032-F7C7-463C-8D84-284AF66657C5}">
      <dgm:prSet/>
      <dgm:spPr/>
      <dgm:t>
        <a:bodyPr/>
        <a:lstStyle/>
        <a:p>
          <a:endParaRPr lang="en-US"/>
        </a:p>
      </dgm:t>
    </dgm:pt>
    <dgm:pt modelId="{5396A414-8369-4CCA-9692-2702C43C731E}">
      <dgm:prSet/>
      <dgm:spPr/>
      <dgm:t>
        <a:bodyPr/>
        <a:lstStyle/>
        <a:p>
          <a:r>
            <a:rPr lang="en-US"/>
            <a:t>Communicate agenda in the Outlook invite with training content</a:t>
          </a:r>
        </a:p>
      </dgm:t>
    </dgm:pt>
    <dgm:pt modelId="{67C6BCAA-FC50-4E31-97E3-BC3D2880052A}" type="parTrans" cxnId="{8EF96FA4-A66C-4487-ADCF-2D3778DFE319}">
      <dgm:prSet/>
      <dgm:spPr/>
      <dgm:t>
        <a:bodyPr/>
        <a:lstStyle/>
        <a:p>
          <a:endParaRPr lang="en-US"/>
        </a:p>
      </dgm:t>
    </dgm:pt>
    <dgm:pt modelId="{1FBE5460-732E-4BC8-9E73-4FE3452ACDF3}" type="sibTrans" cxnId="{8EF96FA4-A66C-4487-ADCF-2D3778DFE319}">
      <dgm:prSet/>
      <dgm:spPr/>
      <dgm:t>
        <a:bodyPr/>
        <a:lstStyle/>
        <a:p>
          <a:endParaRPr lang="en-US"/>
        </a:p>
      </dgm:t>
    </dgm:pt>
    <dgm:pt modelId="{A646FFBD-0F01-4E1B-96EA-BF6BF3D9438A}">
      <dgm:prSet/>
      <dgm:spPr/>
      <dgm:t>
        <a:bodyPr/>
        <a:lstStyle/>
        <a:p>
          <a:r>
            <a:rPr lang="en-US"/>
            <a:t>Always includes Teams link + audio-conferencing for dial-in options</a:t>
          </a:r>
        </a:p>
      </dgm:t>
    </dgm:pt>
    <dgm:pt modelId="{4BC6C36B-690C-4EB9-A09A-193138D548CE}" type="parTrans" cxnId="{A3104B79-527B-4345-8A85-30BD510C3A38}">
      <dgm:prSet/>
      <dgm:spPr/>
      <dgm:t>
        <a:bodyPr/>
        <a:lstStyle/>
        <a:p>
          <a:endParaRPr lang="en-US"/>
        </a:p>
      </dgm:t>
    </dgm:pt>
    <dgm:pt modelId="{4BA4F6A3-95E9-46B1-860D-EF5FCBD36DAA}" type="sibTrans" cxnId="{A3104B79-527B-4345-8A85-30BD510C3A38}">
      <dgm:prSet/>
      <dgm:spPr/>
      <dgm:t>
        <a:bodyPr/>
        <a:lstStyle/>
        <a:p>
          <a:endParaRPr lang="en-US"/>
        </a:p>
      </dgm:t>
    </dgm:pt>
    <dgm:pt modelId="{A5938E86-BB32-4FFB-A79B-1EBA94D87123}">
      <dgm:prSet/>
      <dgm:spPr/>
      <dgm:t>
        <a:bodyPr/>
        <a:lstStyle/>
        <a:p>
          <a:r>
            <a:rPr lang="en-US"/>
            <a:t>During the training</a:t>
          </a:r>
        </a:p>
      </dgm:t>
    </dgm:pt>
    <dgm:pt modelId="{B3575B6B-494D-4249-A52E-361A74BA9139}" type="parTrans" cxnId="{557F960A-2812-42C7-8026-3748C74A332F}">
      <dgm:prSet/>
      <dgm:spPr/>
      <dgm:t>
        <a:bodyPr/>
        <a:lstStyle/>
        <a:p>
          <a:endParaRPr lang="en-US"/>
        </a:p>
      </dgm:t>
    </dgm:pt>
    <dgm:pt modelId="{E75F9C72-6031-4E91-86DC-F0A08AE75109}" type="sibTrans" cxnId="{557F960A-2812-42C7-8026-3748C74A332F}">
      <dgm:prSet/>
      <dgm:spPr/>
      <dgm:t>
        <a:bodyPr/>
        <a:lstStyle/>
        <a:p>
          <a:endParaRPr lang="en-US"/>
        </a:p>
      </dgm:t>
    </dgm:pt>
    <dgm:pt modelId="{27BA21B3-A5F5-407E-88E7-C814869518DA}">
      <dgm:prSet/>
      <dgm:spPr/>
      <dgm:t>
        <a:bodyPr/>
        <a:lstStyle/>
        <a:p>
          <a:r>
            <a:rPr lang="en-US"/>
            <a:t>Mute everyone, video on for the presenter for better engagement</a:t>
          </a:r>
        </a:p>
      </dgm:t>
    </dgm:pt>
    <dgm:pt modelId="{592AE876-BCC8-41DB-BB88-AAF59F0D2B0B}" type="parTrans" cxnId="{1351C2B8-8339-45C1-AE26-03DC0B375227}">
      <dgm:prSet/>
      <dgm:spPr/>
      <dgm:t>
        <a:bodyPr/>
        <a:lstStyle/>
        <a:p>
          <a:endParaRPr lang="en-US"/>
        </a:p>
      </dgm:t>
    </dgm:pt>
    <dgm:pt modelId="{2641CC4E-B3A0-43B4-82C0-1A00D2D5FB30}" type="sibTrans" cxnId="{1351C2B8-8339-45C1-AE26-03DC0B375227}">
      <dgm:prSet/>
      <dgm:spPr/>
      <dgm:t>
        <a:bodyPr/>
        <a:lstStyle/>
        <a:p>
          <a:endParaRPr lang="en-US"/>
        </a:p>
      </dgm:t>
    </dgm:pt>
    <dgm:pt modelId="{41C3B33B-E08F-4882-96C6-170DBAF62A01}">
      <dgm:prSet/>
      <dgm:spPr/>
      <dgm:t>
        <a:bodyPr/>
        <a:lstStyle/>
        <a:p>
          <a:r>
            <a:rPr lang="en-US"/>
            <a:t>Use </a:t>
          </a:r>
          <a:r>
            <a:rPr lang="en-US">
              <a:hlinkClick xmlns:r="http://schemas.openxmlformats.org/officeDocument/2006/relationships" r:id="rId1"/>
            </a:rPr>
            <a:t>Share option</a:t>
          </a:r>
          <a:r>
            <a:rPr lang="en-US"/>
            <a:t> to deliver the training content</a:t>
          </a:r>
        </a:p>
      </dgm:t>
    </dgm:pt>
    <dgm:pt modelId="{12AFFD22-40EF-4EDA-BB29-CBA0CD30C4D3}" type="parTrans" cxnId="{8F389F4B-6875-4680-96E8-C00821C8E4B9}">
      <dgm:prSet/>
      <dgm:spPr/>
      <dgm:t>
        <a:bodyPr/>
        <a:lstStyle/>
        <a:p>
          <a:endParaRPr lang="en-US"/>
        </a:p>
      </dgm:t>
    </dgm:pt>
    <dgm:pt modelId="{715AC903-AD8F-4269-A8E2-A2308335A670}" type="sibTrans" cxnId="{8F389F4B-6875-4680-96E8-C00821C8E4B9}">
      <dgm:prSet/>
      <dgm:spPr/>
      <dgm:t>
        <a:bodyPr/>
        <a:lstStyle/>
        <a:p>
          <a:endParaRPr lang="en-US"/>
        </a:p>
      </dgm:t>
    </dgm:pt>
    <dgm:pt modelId="{D883B493-BA15-4B8F-969D-63102F62472B}">
      <dgm:prSet/>
      <dgm:spPr/>
      <dgm:t>
        <a:bodyPr/>
        <a:lstStyle/>
        <a:p>
          <a:r>
            <a:rPr lang="en-US"/>
            <a:t>Use </a:t>
          </a:r>
          <a:r>
            <a:rPr lang="en-US">
              <a:hlinkClick xmlns:r="http://schemas.openxmlformats.org/officeDocument/2006/relationships" r:id="rId2"/>
            </a:rPr>
            <a:t>whiteboard</a:t>
          </a:r>
          <a:r>
            <a:rPr lang="en-US"/>
            <a:t> to make your training interactive</a:t>
          </a:r>
        </a:p>
      </dgm:t>
    </dgm:pt>
    <dgm:pt modelId="{7C7F062C-4724-46FE-B28D-6BF320F4BC9C}" type="parTrans" cxnId="{C2543244-DBB1-4223-A1FA-0E5633265ACE}">
      <dgm:prSet/>
      <dgm:spPr/>
      <dgm:t>
        <a:bodyPr/>
        <a:lstStyle/>
        <a:p>
          <a:endParaRPr lang="en-US"/>
        </a:p>
      </dgm:t>
    </dgm:pt>
    <dgm:pt modelId="{2F11B0FA-0CE7-4351-9DBF-18CAC3ABE8E7}" type="sibTrans" cxnId="{C2543244-DBB1-4223-A1FA-0E5633265ACE}">
      <dgm:prSet/>
      <dgm:spPr/>
      <dgm:t>
        <a:bodyPr/>
        <a:lstStyle/>
        <a:p>
          <a:endParaRPr lang="en-US"/>
        </a:p>
      </dgm:t>
    </dgm:pt>
    <dgm:pt modelId="{34254173-ECD2-4937-B829-261BE6C8F3D0}">
      <dgm:prSet/>
      <dgm:spPr/>
      <dgm:t>
        <a:bodyPr/>
        <a:lstStyle/>
        <a:p>
          <a:r>
            <a:rPr lang="en-US">
              <a:hlinkClick xmlns:r="http://schemas.openxmlformats.org/officeDocument/2006/relationships" r:id="rId3"/>
            </a:rPr>
            <a:t>Record the meeting</a:t>
          </a:r>
          <a:r>
            <a:rPr lang="en-US"/>
            <a:t> for replay and for your knowledge/learning base</a:t>
          </a:r>
        </a:p>
      </dgm:t>
    </dgm:pt>
    <dgm:pt modelId="{DDFA692D-075F-409A-9A72-2FCC4C2AE2C3}" type="parTrans" cxnId="{1EF632D3-D906-4AFF-9DA8-BA4F5E377EC1}">
      <dgm:prSet/>
      <dgm:spPr/>
      <dgm:t>
        <a:bodyPr/>
        <a:lstStyle/>
        <a:p>
          <a:endParaRPr lang="en-US"/>
        </a:p>
      </dgm:t>
    </dgm:pt>
    <dgm:pt modelId="{470F9507-A007-415B-A9A0-2F2F85EF0943}" type="sibTrans" cxnId="{1EF632D3-D906-4AFF-9DA8-BA4F5E377EC1}">
      <dgm:prSet/>
      <dgm:spPr/>
      <dgm:t>
        <a:bodyPr/>
        <a:lstStyle/>
        <a:p>
          <a:endParaRPr lang="en-US"/>
        </a:p>
      </dgm:t>
    </dgm:pt>
    <dgm:pt modelId="{F8AC8CEC-01FC-48AD-AB85-DBE25F2C9775}">
      <dgm:prSet/>
      <dgm:spPr/>
      <dgm:t>
        <a:bodyPr/>
        <a:lstStyle/>
        <a:p>
          <a:r>
            <a:rPr lang="en-US"/>
            <a:t>After the meeting</a:t>
          </a:r>
        </a:p>
      </dgm:t>
    </dgm:pt>
    <dgm:pt modelId="{D672B566-734B-4B77-8AD6-2764463DAF0D}" type="parTrans" cxnId="{885C7DCA-7815-44CB-9390-9785A7C28AB8}">
      <dgm:prSet/>
      <dgm:spPr/>
      <dgm:t>
        <a:bodyPr/>
        <a:lstStyle/>
        <a:p>
          <a:endParaRPr lang="en-US"/>
        </a:p>
      </dgm:t>
    </dgm:pt>
    <dgm:pt modelId="{7E66EAC0-C3D6-4394-8058-2D86F39B9E7A}" type="sibTrans" cxnId="{885C7DCA-7815-44CB-9390-9785A7C28AB8}">
      <dgm:prSet/>
      <dgm:spPr/>
      <dgm:t>
        <a:bodyPr/>
        <a:lstStyle/>
        <a:p>
          <a:endParaRPr lang="en-US"/>
        </a:p>
      </dgm:t>
    </dgm:pt>
    <dgm:pt modelId="{B1443A75-EC7F-41EC-AE68-6DE6832F6C81}">
      <dgm:prSet/>
      <dgm:spPr/>
      <dgm:t>
        <a:bodyPr/>
        <a:lstStyle/>
        <a:p>
          <a:r>
            <a:rPr lang="en-US"/>
            <a:t>Encourage </a:t>
          </a:r>
          <a:r>
            <a:rPr lang="en-US">
              <a:hlinkClick xmlns:r="http://schemas.openxmlformats.org/officeDocument/2006/relationships" r:id="rId4"/>
            </a:rPr>
            <a:t>replay</a:t>
          </a:r>
          <a:r>
            <a:rPr lang="en-US"/>
            <a:t> for those who couldn’t attend</a:t>
          </a:r>
        </a:p>
      </dgm:t>
    </dgm:pt>
    <dgm:pt modelId="{E877DDF6-3B08-4AB9-A156-DE2FBD631BDA}" type="parTrans" cxnId="{944A0360-610F-4DAC-B0B3-C022A24AFC80}">
      <dgm:prSet/>
      <dgm:spPr/>
      <dgm:t>
        <a:bodyPr/>
        <a:lstStyle/>
        <a:p>
          <a:endParaRPr lang="en-US"/>
        </a:p>
      </dgm:t>
    </dgm:pt>
    <dgm:pt modelId="{F885A103-C6FD-424C-AE51-6E72D25D613B}" type="sibTrans" cxnId="{944A0360-610F-4DAC-B0B3-C022A24AFC80}">
      <dgm:prSet/>
      <dgm:spPr/>
      <dgm:t>
        <a:bodyPr/>
        <a:lstStyle/>
        <a:p>
          <a:endParaRPr lang="en-US"/>
        </a:p>
      </dgm:t>
    </dgm:pt>
    <dgm:pt modelId="{EC3C8A79-EBD4-4D57-9500-6F911FE5BBE5}">
      <dgm:prSet/>
      <dgm:spPr/>
      <dgm:t>
        <a:bodyPr/>
        <a:lstStyle/>
        <a:p>
          <a:r>
            <a:rPr lang="en-US"/>
            <a:t>Use </a:t>
          </a:r>
          <a:r>
            <a:rPr lang="en-US">
              <a:hlinkClick xmlns:r="http://schemas.openxmlformats.org/officeDocument/2006/relationships" r:id="rId5"/>
            </a:rPr>
            <a:t>Forms</a:t>
          </a:r>
          <a:r>
            <a:rPr lang="en-US"/>
            <a:t> for survey or knowledge check quiz</a:t>
          </a:r>
        </a:p>
        <a:p>
          <a:r>
            <a:rPr lang="en-US"/>
            <a:t>Use </a:t>
          </a:r>
          <a:r>
            <a:rPr lang="en-US">
              <a:hlinkClick xmlns:r="http://schemas.openxmlformats.org/officeDocument/2006/relationships" r:id="rId6"/>
            </a:rPr>
            <a:t>Microsoft Stream</a:t>
          </a:r>
          <a:r>
            <a:rPr lang="en-US"/>
            <a:t> to provide a dedicated training channel to enrich your knowledge base</a:t>
          </a:r>
        </a:p>
      </dgm:t>
    </dgm:pt>
    <dgm:pt modelId="{1E6564E7-B7D2-4C37-8F80-5CD5D57F8E55}" type="parTrans" cxnId="{0C190973-2639-4776-85AC-34E048D62F56}">
      <dgm:prSet/>
      <dgm:spPr/>
      <dgm:t>
        <a:bodyPr/>
        <a:lstStyle/>
        <a:p>
          <a:endParaRPr lang="en-US"/>
        </a:p>
      </dgm:t>
    </dgm:pt>
    <dgm:pt modelId="{F2432648-06C5-41AA-988D-2D2AAD5F5AC4}" type="sibTrans" cxnId="{0C190973-2639-4776-85AC-34E048D62F56}">
      <dgm:prSet/>
      <dgm:spPr/>
      <dgm:t>
        <a:bodyPr/>
        <a:lstStyle/>
        <a:p>
          <a:endParaRPr lang="en-US"/>
        </a:p>
      </dgm:t>
    </dgm:pt>
    <dgm:pt modelId="{50C9F1BE-8CF8-461C-92CE-73FE457DB12B}" type="pres">
      <dgm:prSet presAssocID="{09555842-F643-44AE-ADEA-4F1CC6EB5AA5}" presName="Name0" presStyleCnt="0">
        <dgm:presLayoutVars>
          <dgm:dir/>
          <dgm:animLvl val="lvl"/>
          <dgm:resizeHandles val="exact"/>
        </dgm:presLayoutVars>
      </dgm:prSet>
      <dgm:spPr/>
    </dgm:pt>
    <dgm:pt modelId="{ED0172EC-8D58-4363-8465-6498C18AC52D}" type="pres">
      <dgm:prSet presAssocID="{F8AC8CEC-01FC-48AD-AB85-DBE25F2C9775}" presName="boxAndChildren" presStyleCnt="0"/>
      <dgm:spPr/>
    </dgm:pt>
    <dgm:pt modelId="{631C8C62-3B18-4804-B087-E1A3DFCF408B}" type="pres">
      <dgm:prSet presAssocID="{F8AC8CEC-01FC-48AD-AB85-DBE25F2C9775}" presName="parentTextBox" presStyleLbl="alignNode1" presStyleIdx="0" presStyleCnt="3"/>
      <dgm:spPr/>
    </dgm:pt>
    <dgm:pt modelId="{01D485E6-6EB1-4826-8AD0-2C2C8FDD0F3A}" type="pres">
      <dgm:prSet presAssocID="{F8AC8CEC-01FC-48AD-AB85-DBE25F2C9775}" presName="descendantBox" presStyleLbl="bgAccFollowNode1" presStyleIdx="0" presStyleCnt="3"/>
      <dgm:spPr/>
    </dgm:pt>
    <dgm:pt modelId="{32F94F69-1879-4885-9575-4F23009B39DF}" type="pres">
      <dgm:prSet presAssocID="{E75F9C72-6031-4E91-86DC-F0A08AE75109}" presName="sp" presStyleCnt="0"/>
      <dgm:spPr/>
    </dgm:pt>
    <dgm:pt modelId="{47472386-101A-4FA1-AA0F-E12369254D40}" type="pres">
      <dgm:prSet presAssocID="{A5938E86-BB32-4FFB-A79B-1EBA94D87123}" presName="arrowAndChildren" presStyleCnt="0"/>
      <dgm:spPr/>
    </dgm:pt>
    <dgm:pt modelId="{555E6657-0A47-496C-8380-DCBBBA93E359}" type="pres">
      <dgm:prSet presAssocID="{A5938E86-BB32-4FFB-A79B-1EBA94D87123}" presName="parentTextArrow" presStyleLbl="node1" presStyleIdx="0" presStyleCnt="0"/>
      <dgm:spPr/>
    </dgm:pt>
    <dgm:pt modelId="{B4179039-B3AD-49C8-95EE-4468D146AA19}" type="pres">
      <dgm:prSet presAssocID="{A5938E86-BB32-4FFB-A79B-1EBA94D87123}" presName="arrow" presStyleLbl="alignNode1" presStyleIdx="1" presStyleCnt="3"/>
      <dgm:spPr/>
    </dgm:pt>
    <dgm:pt modelId="{31617AE8-1128-48EB-9634-739D20B77C22}" type="pres">
      <dgm:prSet presAssocID="{A5938E86-BB32-4FFB-A79B-1EBA94D87123}" presName="descendantArrow" presStyleLbl="bgAccFollowNode1" presStyleIdx="1" presStyleCnt="3"/>
      <dgm:spPr/>
    </dgm:pt>
    <dgm:pt modelId="{F40C3C21-0AFB-46A2-9FBB-4602E85DF50C}" type="pres">
      <dgm:prSet presAssocID="{C7E6FF7D-7E2B-4003-A69E-B15238DF27DC}" presName="sp" presStyleCnt="0"/>
      <dgm:spPr/>
    </dgm:pt>
    <dgm:pt modelId="{6B0DFC2D-9B5C-4A38-BE96-BB95C582973E}" type="pres">
      <dgm:prSet presAssocID="{98C3C971-A72C-4593-9ABD-DCB569B6F736}" presName="arrowAndChildren" presStyleCnt="0"/>
      <dgm:spPr/>
    </dgm:pt>
    <dgm:pt modelId="{BA1886AC-2513-4FBC-B189-FFEB877B26DF}" type="pres">
      <dgm:prSet presAssocID="{98C3C971-A72C-4593-9ABD-DCB569B6F736}" presName="parentTextArrow" presStyleLbl="node1" presStyleIdx="0" presStyleCnt="0"/>
      <dgm:spPr/>
    </dgm:pt>
    <dgm:pt modelId="{787C15C6-8269-4B3B-A20D-E924E75255EC}" type="pres">
      <dgm:prSet presAssocID="{98C3C971-A72C-4593-9ABD-DCB569B6F736}" presName="arrow" presStyleLbl="alignNode1" presStyleIdx="2" presStyleCnt="3"/>
      <dgm:spPr/>
    </dgm:pt>
    <dgm:pt modelId="{2F246CA3-27AA-47BD-ABAE-D3F604E0B55B}" type="pres">
      <dgm:prSet presAssocID="{98C3C971-A72C-4593-9ABD-DCB569B6F736}" presName="descendantArrow" presStyleLbl="bgAccFollowNode1" presStyleIdx="2" presStyleCnt="3"/>
      <dgm:spPr/>
    </dgm:pt>
  </dgm:ptLst>
  <dgm:cxnLst>
    <dgm:cxn modelId="{2385B907-B43C-4891-A67B-D8EA1ED08155}" type="presOf" srcId="{09555842-F643-44AE-ADEA-4F1CC6EB5AA5}" destId="{50C9F1BE-8CF8-461C-92CE-73FE457DB12B}" srcOrd="0" destOrd="0" presId="urn:microsoft.com/office/officeart/2016/7/layout/VerticalDownArrowProcess"/>
    <dgm:cxn modelId="{D7695C09-15C5-43FA-A560-D1AECE911184}" type="presOf" srcId="{B1443A75-EC7F-41EC-AE68-6DE6832F6C81}" destId="{01D485E6-6EB1-4826-8AD0-2C2C8FDD0F3A}" srcOrd="0" destOrd="0" presId="urn:microsoft.com/office/officeart/2016/7/layout/VerticalDownArrowProcess"/>
    <dgm:cxn modelId="{557F960A-2812-42C7-8026-3748C74A332F}" srcId="{09555842-F643-44AE-ADEA-4F1CC6EB5AA5}" destId="{A5938E86-BB32-4FFB-A79B-1EBA94D87123}" srcOrd="1" destOrd="0" parTransId="{B3575B6B-494D-4249-A52E-361A74BA9139}" sibTransId="{E75F9C72-6031-4E91-86DC-F0A08AE75109}"/>
    <dgm:cxn modelId="{08846032-F7C7-463C-8D84-284AF66657C5}" srcId="{09555842-F643-44AE-ADEA-4F1CC6EB5AA5}" destId="{98C3C971-A72C-4593-9ABD-DCB569B6F736}" srcOrd="0" destOrd="0" parTransId="{0208DAC2-724B-4976-933D-C9817017B4F0}" sibTransId="{C7E6FF7D-7E2B-4003-A69E-B15238DF27DC}"/>
    <dgm:cxn modelId="{2E85A95B-9EC7-471D-8D68-0A133F7E2E77}" type="presOf" srcId="{A646FFBD-0F01-4E1B-96EA-BF6BF3D9438A}" destId="{2F246CA3-27AA-47BD-ABAE-D3F604E0B55B}" srcOrd="0" destOrd="1" presId="urn:microsoft.com/office/officeart/2016/7/layout/VerticalDownArrowProcess"/>
    <dgm:cxn modelId="{44F1F65B-51D4-4C48-A363-E59710C50963}" type="presOf" srcId="{EC3C8A79-EBD4-4D57-9500-6F911FE5BBE5}" destId="{01D485E6-6EB1-4826-8AD0-2C2C8FDD0F3A}" srcOrd="0" destOrd="1" presId="urn:microsoft.com/office/officeart/2016/7/layout/VerticalDownArrowProcess"/>
    <dgm:cxn modelId="{944A0360-610F-4DAC-B0B3-C022A24AFC80}" srcId="{F8AC8CEC-01FC-48AD-AB85-DBE25F2C9775}" destId="{B1443A75-EC7F-41EC-AE68-6DE6832F6C81}" srcOrd="0" destOrd="0" parTransId="{E877DDF6-3B08-4AB9-A156-DE2FBD631BDA}" sibTransId="{F885A103-C6FD-424C-AE51-6E72D25D613B}"/>
    <dgm:cxn modelId="{32A7F160-78DC-47FB-A6D2-F6D08BA1F00A}" type="presOf" srcId="{D883B493-BA15-4B8F-969D-63102F62472B}" destId="{31617AE8-1128-48EB-9634-739D20B77C22}" srcOrd="0" destOrd="2" presId="urn:microsoft.com/office/officeart/2016/7/layout/VerticalDownArrowProcess"/>
    <dgm:cxn modelId="{C2543244-DBB1-4223-A1FA-0E5633265ACE}" srcId="{A5938E86-BB32-4FFB-A79B-1EBA94D87123}" destId="{D883B493-BA15-4B8F-969D-63102F62472B}" srcOrd="2" destOrd="0" parTransId="{7C7F062C-4724-46FE-B28D-6BF320F4BC9C}" sibTransId="{2F11B0FA-0CE7-4351-9DBF-18CAC3ABE8E7}"/>
    <dgm:cxn modelId="{8F389F4B-6875-4680-96E8-C00821C8E4B9}" srcId="{A5938E86-BB32-4FFB-A79B-1EBA94D87123}" destId="{41C3B33B-E08F-4882-96C6-170DBAF62A01}" srcOrd="1" destOrd="0" parTransId="{12AFFD22-40EF-4EDA-BB29-CBA0CD30C4D3}" sibTransId="{715AC903-AD8F-4269-A8E2-A2308335A670}"/>
    <dgm:cxn modelId="{0C190973-2639-4776-85AC-34E048D62F56}" srcId="{F8AC8CEC-01FC-48AD-AB85-DBE25F2C9775}" destId="{EC3C8A79-EBD4-4D57-9500-6F911FE5BBE5}" srcOrd="1" destOrd="0" parTransId="{1E6564E7-B7D2-4C37-8F80-5CD5D57F8E55}" sibTransId="{F2432648-06C5-41AA-988D-2D2AAD5F5AC4}"/>
    <dgm:cxn modelId="{A3104B79-527B-4345-8A85-30BD510C3A38}" srcId="{98C3C971-A72C-4593-9ABD-DCB569B6F736}" destId="{A646FFBD-0F01-4E1B-96EA-BF6BF3D9438A}" srcOrd="1" destOrd="0" parTransId="{4BC6C36B-690C-4EB9-A09A-193138D548CE}" sibTransId="{4BA4F6A3-95E9-46B1-860D-EF5FCBD36DAA}"/>
    <dgm:cxn modelId="{2F48288C-23D1-4393-A0C0-DDCCA6BBB7D7}" type="presOf" srcId="{34254173-ECD2-4937-B829-261BE6C8F3D0}" destId="{31617AE8-1128-48EB-9634-739D20B77C22}" srcOrd="0" destOrd="3" presId="urn:microsoft.com/office/officeart/2016/7/layout/VerticalDownArrowProcess"/>
    <dgm:cxn modelId="{8EF96FA4-A66C-4487-ADCF-2D3778DFE319}" srcId="{98C3C971-A72C-4593-9ABD-DCB569B6F736}" destId="{5396A414-8369-4CCA-9692-2702C43C731E}" srcOrd="0" destOrd="0" parTransId="{67C6BCAA-FC50-4E31-97E3-BC3D2880052A}" sibTransId="{1FBE5460-732E-4BC8-9E73-4FE3452ACDF3}"/>
    <dgm:cxn modelId="{96293CA9-0630-4F2E-AB7B-29503DB1E41F}" type="presOf" srcId="{A5938E86-BB32-4FFB-A79B-1EBA94D87123}" destId="{555E6657-0A47-496C-8380-DCBBBA93E359}" srcOrd="0" destOrd="0" presId="urn:microsoft.com/office/officeart/2016/7/layout/VerticalDownArrowProcess"/>
    <dgm:cxn modelId="{0551BBB0-9AFC-4183-AFE1-0186F806A5C0}" type="presOf" srcId="{F8AC8CEC-01FC-48AD-AB85-DBE25F2C9775}" destId="{631C8C62-3B18-4804-B087-E1A3DFCF408B}" srcOrd="0" destOrd="0" presId="urn:microsoft.com/office/officeart/2016/7/layout/VerticalDownArrowProcess"/>
    <dgm:cxn modelId="{DBADCCB2-1B23-41BF-A824-75F475B21D56}" type="presOf" srcId="{A5938E86-BB32-4FFB-A79B-1EBA94D87123}" destId="{B4179039-B3AD-49C8-95EE-4468D146AA19}" srcOrd="1" destOrd="0" presId="urn:microsoft.com/office/officeart/2016/7/layout/VerticalDownArrowProcess"/>
    <dgm:cxn modelId="{1351C2B8-8339-45C1-AE26-03DC0B375227}" srcId="{A5938E86-BB32-4FFB-A79B-1EBA94D87123}" destId="{27BA21B3-A5F5-407E-88E7-C814869518DA}" srcOrd="0" destOrd="0" parTransId="{592AE876-BCC8-41DB-BB88-AAF59F0D2B0B}" sibTransId="{2641CC4E-B3A0-43B4-82C0-1A00D2D5FB30}"/>
    <dgm:cxn modelId="{5B4A61C4-9660-4C92-9174-05313A169305}" type="presOf" srcId="{27BA21B3-A5F5-407E-88E7-C814869518DA}" destId="{31617AE8-1128-48EB-9634-739D20B77C22}" srcOrd="0" destOrd="0" presId="urn:microsoft.com/office/officeart/2016/7/layout/VerticalDownArrowProcess"/>
    <dgm:cxn modelId="{63A20FC6-E276-4BF4-8D47-C057A9103317}" type="presOf" srcId="{41C3B33B-E08F-4882-96C6-170DBAF62A01}" destId="{31617AE8-1128-48EB-9634-739D20B77C22}" srcOrd="0" destOrd="1" presId="urn:microsoft.com/office/officeart/2016/7/layout/VerticalDownArrowProcess"/>
    <dgm:cxn modelId="{B38236C7-775D-4548-8A29-27795C860525}" type="presOf" srcId="{98C3C971-A72C-4593-9ABD-DCB569B6F736}" destId="{787C15C6-8269-4B3B-A20D-E924E75255EC}" srcOrd="1" destOrd="0" presId="urn:microsoft.com/office/officeart/2016/7/layout/VerticalDownArrowProcess"/>
    <dgm:cxn modelId="{885C7DCA-7815-44CB-9390-9785A7C28AB8}" srcId="{09555842-F643-44AE-ADEA-4F1CC6EB5AA5}" destId="{F8AC8CEC-01FC-48AD-AB85-DBE25F2C9775}" srcOrd="2" destOrd="0" parTransId="{D672B566-734B-4B77-8AD6-2764463DAF0D}" sibTransId="{7E66EAC0-C3D6-4394-8058-2D86F39B9E7A}"/>
    <dgm:cxn modelId="{1EF632D3-D906-4AFF-9DA8-BA4F5E377EC1}" srcId="{A5938E86-BB32-4FFB-A79B-1EBA94D87123}" destId="{34254173-ECD2-4937-B829-261BE6C8F3D0}" srcOrd="3" destOrd="0" parTransId="{DDFA692D-075F-409A-9A72-2FCC4C2AE2C3}" sibTransId="{470F9507-A007-415B-A9A0-2F2F85EF0943}"/>
    <dgm:cxn modelId="{B164F1F3-47AA-4AEC-A090-DE35A1CA6654}" type="presOf" srcId="{98C3C971-A72C-4593-9ABD-DCB569B6F736}" destId="{BA1886AC-2513-4FBC-B189-FFEB877B26DF}" srcOrd="0" destOrd="0" presId="urn:microsoft.com/office/officeart/2016/7/layout/VerticalDownArrowProcess"/>
    <dgm:cxn modelId="{4AF8DEFC-21CA-4E77-BAB2-E536D1130721}" type="presOf" srcId="{5396A414-8369-4CCA-9692-2702C43C731E}" destId="{2F246CA3-27AA-47BD-ABAE-D3F604E0B55B}" srcOrd="0" destOrd="0" presId="urn:microsoft.com/office/officeart/2016/7/layout/VerticalDownArrowProcess"/>
    <dgm:cxn modelId="{C667486A-DF8F-4079-8548-8648343ECEE6}" type="presParOf" srcId="{50C9F1BE-8CF8-461C-92CE-73FE457DB12B}" destId="{ED0172EC-8D58-4363-8465-6498C18AC52D}" srcOrd="0" destOrd="0" presId="urn:microsoft.com/office/officeart/2016/7/layout/VerticalDownArrowProcess"/>
    <dgm:cxn modelId="{62C292E9-3628-4DB7-A3BC-D0CE0FBF3414}" type="presParOf" srcId="{ED0172EC-8D58-4363-8465-6498C18AC52D}" destId="{631C8C62-3B18-4804-B087-E1A3DFCF408B}" srcOrd="0" destOrd="0" presId="urn:microsoft.com/office/officeart/2016/7/layout/VerticalDownArrowProcess"/>
    <dgm:cxn modelId="{DC397BFE-5F4A-492E-9BA4-029E2D75048F}" type="presParOf" srcId="{ED0172EC-8D58-4363-8465-6498C18AC52D}" destId="{01D485E6-6EB1-4826-8AD0-2C2C8FDD0F3A}" srcOrd="1" destOrd="0" presId="urn:microsoft.com/office/officeart/2016/7/layout/VerticalDownArrowProcess"/>
    <dgm:cxn modelId="{ECC0FF5A-BC77-4318-ABED-9E5E8AE40A22}" type="presParOf" srcId="{50C9F1BE-8CF8-461C-92CE-73FE457DB12B}" destId="{32F94F69-1879-4885-9575-4F23009B39DF}" srcOrd="1" destOrd="0" presId="urn:microsoft.com/office/officeart/2016/7/layout/VerticalDownArrowProcess"/>
    <dgm:cxn modelId="{ABB870C1-A61B-401E-9491-AEFA56183135}" type="presParOf" srcId="{50C9F1BE-8CF8-461C-92CE-73FE457DB12B}" destId="{47472386-101A-4FA1-AA0F-E12369254D40}" srcOrd="2" destOrd="0" presId="urn:microsoft.com/office/officeart/2016/7/layout/VerticalDownArrowProcess"/>
    <dgm:cxn modelId="{34E771F8-7B5F-4DB0-8ACE-CAFBA490E3A0}" type="presParOf" srcId="{47472386-101A-4FA1-AA0F-E12369254D40}" destId="{555E6657-0A47-496C-8380-DCBBBA93E359}" srcOrd="0" destOrd="0" presId="urn:microsoft.com/office/officeart/2016/7/layout/VerticalDownArrowProcess"/>
    <dgm:cxn modelId="{CFEA3FBD-81EA-4BD9-8E44-854B21FB9E5F}" type="presParOf" srcId="{47472386-101A-4FA1-AA0F-E12369254D40}" destId="{B4179039-B3AD-49C8-95EE-4468D146AA19}" srcOrd="1" destOrd="0" presId="urn:microsoft.com/office/officeart/2016/7/layout/VerticalDownArrowProcess"/>
    <dgm:cxn modelId="{82CDECE5-97F1-46E8-BAE1-3E490E516FA1}" type="presParOf" srcId="{47472386-101A-4FA1-AA0F-E12369254D40}" destId="{31617AE8-1128-48EB-9634-739D20B77C22}" srcOrd="2" destOrd="0" presId="urn:microsoft.com/office/officeart/2016/7/layout/VerticalDownArrowProcess"/>
    <dgm:cxn modelId="{AE5FC6E6-4D1B-4363-ACBD-FC4D63AB6E47}" type="presParOf" srcId="{50C9F1BE-8CF8-461C-92CE-73FE457DB12B}" destId="{F40C3C21-0AFB-46A2-9FBB-4602E85DF50C}" srcOrd="3" destOrd="0" presId="urn:microsoft.com/office/officeart/2016/7/layout/VerticalDownArrowProcess"/>
    <dgm:cxn modelId="{3481792C-7834-4D98-9ECA-1D5066AD595A}" type="presParOf" srcId="{50C9F1BE-8CF8-461C-92CE-73FE457DB12B}" destId="{6B0DFC2D-9B5C-4A38-BE96-BB95C582973E}" srcOrd="4" destOrd="0" presId="urn:microsoft.com/office/officeart/2016/7/layout/VerticalDownArrowProcess"/>
    <dgm:cxn modelId="{540B6A99-9C06-43C4-8201-F5EAC9019DDB}" type="presParOf" srcId="{6B0DFC2D-9B5C-4A38-BE96-BB95C582973E}" destId="{BA1886AC-2513-4FBC-B189-FFEB877B26DF}" srcOrd="0" destOrd="0" presId="urn:microsoft.com/office/officeart/2016/7/layout/VerticalDownArrowProcess"/>
    <dgm:cxn modelId="{B53E0EB0-A7E0-4460-AFB7-4420163E90C6}" type="presParOf" srcId="{6B0DFC2D-9B5C-4A38-BE96-BB95C582973E}" destId="{787C15C6-8269-4B3B-A20D-E924E75255EC}" srcOrd="1" destOrd="0" presId="urn:microsoft.com/office/officeart/2016/7/layout/VerticalDownArrowProcess"/>
    <dgm:cxn modelId="{642230AE-5CFA-44C7-8A6E-047E2141D25F}" type="presParOf" srcId="{6B0DFC2D-9B5C-4A38-BE96-BB95C582973E}" destId="{2F246CA3-27AA-47BD-ABAE-D3F604E0B55B}" srcOrd="2" destOrd="0" presId="urn:microsoft.com/office/officeart/2016/7/layout/VerticalDownArrow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975C61-A4F9-4B4B-B9D2-4C14AB523CC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1AC37A3-C8FB-4E52-B75C-F8B9436842A3}">
      <dgm:prSet/>
      <dgm:spPr/>
      <dgm:t>
        <a:bodyPr/>
        <a:lstStyle/>
        <a:p>
          <a:pPr>
            <a:lnSpc>
              <a:spcPct val="100000"/>
            </a:lnSpc>
          </a:pPr>
          <a:r>
            <a:rPr lang="de-CH" dirty="0"/>
            <a:t>Instead of calling with voice only, activate the video</a:t>
          </a:r>
          <a:endParaRPr lang="en-US" dirty="0"/>
        </a:p>
      </dgm:t>
    </dgm:pt>
    <dgm:pt modelId="{34B461F1-7BE6-4549-8415-A10F4EAD2ECF}" type="parTrans" cxnId="{D5F3D2EB-1886-4773-BEE4-114D7F3FB4F4}">
      <dgm:prSet/>
      <dgm:spPr/>
      <dgm:t>
        <a:bodyPr/>
        <a:lstStyle/>
        <a:p>
          <a:endParaRPr lang="en-US"/>
        </a:p>
      </dgm:t>
    </dgm:pt>
    <dgm:pt modelId="{5C5DA328-27CD-4F3D-B10D-2E073AA2C269}" type="sibTrans" cxnId="{D5F3D2EB-1886-4773-BEE4-114D7F3FB4F4}">
      <dgm:prSet/>
      <dgm:spPr/>
      <dgm:t>
        <a:bodyPr/>
        <a:lstStyle/>
        <a:p>
          <a:endParaRPr lang="en-US"/>
        </a:p>
      </dgm:t>
    </dgm:pt>
    <dgm:pt modelId="{1A4150CB-AF6F-4D99-AE70-9AFE2B7470EF}">
      <dgm:prSet/>
      <dgm:spPr/>
      <dgm:t>
        <a:bodyPr/>
        <a:lstStyle/>
        <a:p>
          <a:pPr>
            <a:lnSpc>
              <a:spcPct val="100000"/>
            </a:lnSpc>
          </a:pPr>
          <a:r>
            <a:rPr lang="de-CH"/>
            <a:t>Have a chat / channel which is dedicated for some interactive fun (GIFS, jokes, etc.)</a:t>
          </a:r>
          <a:endParaRPr lang="en-US"/>
        </a:p>
      </dgm:t>
    </dgm:pt>
    <dgm:pt modelId="{A881D964-566E-41B7-8D5B-DB804AABC873}" type="parTrans" cxnId="{0D87FDB8-8F20-45FA-B460-D52996993F4F}">
      <dgm:prSet/>
      <dgm:spPr/>
      <dgm:t>
        <a:bodyPr/>
        <a:lstStyle/>
        <a:p>
          <a:endParaRPr lang="en-US"/>
        </a:p>
      </dgm:t>
    </dgm:pt>
    <dgm:pt modelId="{F900A579-3C2E-427A-A7D5-133A8D6F05AC}" type="sibTrans" cxnId="{0D87FDB8-8F20-45FA-B460-D52996993F4F}">
      <dgm:prSet/>
      <dgm:spPr/>
      <dgm:t>
        <a:bodyPr/>
        <a:lstStyle/>
        <a:p>
          <a:endParaRPr lang="en-US"/>
        </a:p>
      </dgm:t>
    </dgm:pt>
    <dgm:pt modelId="{E1F24398-EF74-4C98-AB32-7A7CB2906A68}">
      <dgm:prSet/>
      <dgm:spPr/>
      <dgm:t>
        <a:bodyPr/>
        <a:lstStyle/>
        <a:p>
          <a:pPr>
            <a:lnSpc>
              <a:spcPct val="100000"/>
            </a:lnSpc>
          </a:pPr>
          <a:r>
            <a:rPr lang="de-CH" dirty="0"/>
            <a:t>Replace min. 1 e-mail with a phone call a day</a:t>
          </a:r>
          <a:endParaRPr lang="en-US" dirty="0"/>
        </a:p>
      </dgm:t>
    </dgm:pt>
    <dgm:pt modelId="{91E880F0-50C3-4776-8771-B483E318D6F1}" type="parTrans" cxnId="{6B80F1E8-EB9E-46EE-95D1-88C1C93DCD57}">
      <dgm:prSet/>
      <dgm:spPr/>
      <dgm:t>
        <a:bodyPr/>
        <a:lstStyle/>
        <a:p>
          <a:endParaRPr lang="en-US"/>
        </a:p>
      </dgm:t>
    </dgm:pt>
    <dgm:pt modelId="{9BBA7D6D-99C3-44E8-A731-2143CE295001}" type="sibTrans" cxnId="{6B80F1E8-EB9E-46EE-95D1-88C1C93DCD57}">
      <dgm:prSet/>
      <dgm:spPr/>
      <dgm:t>
        <a:bodyPr/>
        <a:lstStyle/>
        <a:p>
          <a:endParaRPr lang="en-US"/>
        </a:p>
      </dgm:t>
    </dgm:pt>
    <dgm:pt modelId="{2DB8011E-0C8E-4CFD-88FF-19EFF40D7C56}" type="pres">
      <dgm:prSet presAssocID="{03975C61-A4F9-4B4B-B9D2-4C14AB523CC9}" presName="root" presStyleCnt="0">
        <dgm:presLayoutVars>
          <dgm:dir/>
          <dgm:resizeHandles val="exact"/>
        </dgm:presLayoutVars>
      </dgm:prSet>
      <dgm:spPr/>
    </dgm:pt>
    <dgm:pt modelId="{D9C433D6-5946-4348-9267-B0F7B653DF6F}" type="pres">
      <dgm:prSet presAssocID="{01AC37A3-C8FB-4E52-B75C-F8B9436842A3}" presName="compNode" presStyleCnt="0"/>
      <dgm:spPr/>
    </dgm:pt>
    <dgm:pt modelId="{69745E34-65B9-4E7C-B233-A61E8F2A3B83}" type="pres">
      <dgm:prSet presAssocID="{01AC37A3-C8FB-4E52-B75C-F8B9436842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Video camera"/>
        </a:ext>
      </dgm:extLst>
    </dgm:pt>
    <dgm:pt modelId="{6D4FAC29-2819-40FC-8442-877FCF9077FA}" type="pres">
      <dgm:prSet presAssocID="{01AC37A3-C8FB-4E52-B75C-F8B9436842A3}" presName="spaceRect" presStyleCnt="0"/>
      <dgm:spPr/>
    </dgm:pt>
    <dgm:pt modelId="{CDDF5A2C-74EA-4650-91D3-C0CD3225C188}" type="pres">
      <dgm:prSet presAssocID="{01AC37A3-C8FB-4E52-B75C-F8B9436842A3}" presName="textRect" presStyleLbl="revTx" presStyleIdx="0" presStyleCnt="3">
        <dgm:presLayoutVars>
          <dgm:chMax val="1"/>
          <dgm:chPref val="1"/>
        </dgm:presLayoutVars>
      </dgm:prSet>
      <dgm:spPr/>
    </dgm:pt>
    <dgm:pt modelId="{F895D117-E8EE-4B3C-A3D1-7E498B8E209D}" type="pres">
      <dgm:prSet presAssocID="{5C5DA328-27CD-4F3D-B10D-2E073AA2C269}" presName="sibTrans" presStyleCnt="0"/>
      <dgm:spPr/>
    </dgm:pt>
    <dgm:pt modelId="{AA951EF8-76EE-4D68-BF2E-63E3A6DA44AE}" type="pres">
      <dgm:prSet presAssocID="{1A4150CB-AF6F-4D99-AE70-9AFE2B7470EF}" presName="compNode" presStyleCnt="0"/>
      <dgm:spPr/>
    </dgm:pt>
    <dgm:pt modelId="{1D8A62E6-AC2B-4FF1-BD9C-22D5D9E5A986}" type="pres">
      <dgm:prSet presAssocID="{1A4150CB-AF6F-4D99-AE70-9AFE2B7470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14AF30A9-B095-4BCC-99F4-DB0DE456E3A7}" type="pres">
      <dgm:prSet presAssocID="{1A4150CB-AF6F-4D99-AE70-9AFE2B7470EF}" presName="spaceRect" presStyleCnt="0"/>
      <dgm:spPr/>
    </dgm:pt>
    <dgm:pt modelId="{ACDCA018-10AF-4BAE-BE7C-08776F2F0F54}" type="pres">
      <dgm:prSet presAssocID="{1A4150CB-AF6F-4D99-AE70-9AFE2B7470EF}" presName="textRect" presStyleLbl="revTx" presStyleIdx="1" presStyleCnt="3">
        <dgm:presLayoutVars>
          <dgm:chMax val="1"/>
          <dgm:chPref val="1"/>
        </dgm:presLayoutVars>
      </dgm:prSet>
      <dgm:spPr/>
    </dgm:pt>
    <dgm:pt modelId="{2AC3ED76-4ABE-4AEC-94CD-E0A9186610C2}" type="pres">
      <dgm:prSet presAssocID="{F900A579-3C2E-427A-A7D5-133A8D6F05AC}" presName="sibTrans" presStyleCnt="0"/>
      <dgm:spPr/>
    </dgm:pt>
    <dgm:pt modelId="{E4A8F3A2-4B90-4318-A047-706491825CD4}" type="pres">
      <dgm:prSet presAssocID="{E1F24398-EF74-4C98-AB32-7A7CB2906A68}" presName="compNode" presStyleCnt="0"/>
      <dgm:spPr/>
    </dgm:pt>
    <dgm:pt modelId="{A1F1F5CC-3028-46EE-BF6B-5652125121E8}" type="pres">
      <dgm:prSet presAssocID="{E1F24398-EF74-4C98-AB32-7A7CB2906A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eiver"/>
        </a:ext>
      </dgm:extLst>
    </dgm:pt>
    <dgm:pt modelId="{2D1A0023-C5FD-44E0-AFB1-3520790573B6}" type="pres">
      <dgm:prSet presAssocID="{E1F24398-EF74-4C98-AB32-7A7CB2906A68}" presName="spaceRect" presStyleCnt="0"/>
      <dgm:spPr/>
    </dgm:pt>
    <dgm:pt modelId="{A7282B65-8080-41CD-A60E-BB0D7CA0236F}" type="pres">
      <dgm:prSet presAssocID="{E1F24398-EF74-4C98-AB32-7A7CB2906A68}" presName="textRect" presStyleLbl="revTx" presStyleIdx="2" presStyleCnt="3">
        <dgm:presLayoutVars>
          <dgm:chMax val="1"/>
          <dgm:chPref val="1"/>
        </dgm:presLayoutVars>
      </dgm:prSet>
      <dgm:spPr/>
    </dgm:pt>
  </dgm:ptLst>
  <dgm:cxnLst>
    <dgm:cxn modelId="{B90B0E53-25E7-43C6-AABF-A3733352DDBE}" type="presOf" srcId="{03975C61-A4F9-4B4B-B9D2-4C14AB523CC9}" destId="{2DB8011E-0C8E-4CFD-88FF-19EFF40D7C56}" srcOrd="0" destOrd="0" presId="urn:microsoft.com/office/officeart/2018/2/layout/IconLabelList"/>
    <dgm:cxn modelId="{B49CB579-47FC-4DE3-9E27-F7D354A8613B}" type="presOf" srcId="{E1F24398-EF74-4C98-AB32-7A7CB2906A68}" destId="{A7282B65-8080-41CD-A60E-BB0D7CA0236F}" srcOrd="0" destOrd="0" presId="urn:microsoft.com/office/officeart/2018/2/layout/IconLabelList"/>
    <dgm:cxn modelId="{0B6BE4A0-B30E-41EF-98F0-C55B2CCA880D}" type="presOf" srcId="{1A4150CB-AF6F-4D99-AE70-9AFE2B7470EF}" destId="{ACDCA018-10AF-4BAE-BE7C-08776F2F0F54}" srcOrd="0" destOrd="0" presId="urn:microsoft.com/office/officeart/2018/2/layout/IconLabelList"/>
    <dgm:cxn modelId="{947B7EAA-7781-4C4D-ABC1-4CE5332BD107}" type="presOf" srcId="{01AC37A3-C8FB-4E52-B75C-F8B9436842A3}" destId="{CDDF5A2C-74EA-4650-91D3-C0CD3225C188}" srcOrd="0" destOrd="0" presId="urn:microsoft.com/office/officeart/2018/2/layout/IconLabelList"/>
    <dgm:cxn modelId="{0D87FDB8-8F20-45FA-B460-D52996993F4F}" srcId="{03975C61-A4F9-4B4B-B9D2-4C14AB523CC9}" destId="{1A4150CB-AF6F-4D99-AE70-9AFE2B7470EF}" srcOrd="1" destOrd="0" parTransId="{A881D964-566E-41B7-8D5B-DB804AABC873}" sibTransId="{F900A579-3C2E-427A-A7D5-133A8D6F05AC}"/>
    <dgm:cxn modelId="{6B80F1E8-EB9E-46EE-95D1-88C1C93DCD57}" srcId="{03975C61-A4F9-4B4B-B9D2-4C14AB523CC9}" destId="{E1F24398-EF74-4C98-AB32-7A7CB2906A68}" srcOrd="2" destOrd="0" parTransId="{91E880F0-50C3-4776-8771-B483E318D6F1}" sibTransId="{9BBA7D6D-99C3-44E8-A731-2143CE295001}"/>
    <dgm:cxn modelId="{D5F3D2EB-1886-4773-BEE4-114D7F3FB4F4}" srcId="{03975C61-A4F9-4B4B-B9D2-4C14AB523CC9}" destId="{01AC37A3-C8FB-4E52-B75C-F8B9436842A3}" srcOrd="0" destOrd="0" parTransId="{34B461F1-7BE6-4549-8415-A10F4EAD2ECF}" sibTransId="{5C5DA328-27CD-4F3D-B10D-2E073AA2C269}"/>
    <dgm:cxn modelId="{44B9335A-7905-4A3F-8F64-629864A65D59}" type="presParOf" srcId="{2DB8011E-0C8E-4CFD-88FF-19EFF40D7C56}" destId="{D9C433D6-5946-4348-9267-B0F7B653DF6F}" srcOrd="0" destOrd="0" presId="urn:microsoft.com/office/officeart/2018/2/layout/IconLabelList"/>
    <dgm:cxn modelId="{A762D3F5-79C2-483B-82B0-0F573487FEF2}" type="presParOf" srcId="{D9C433D6-5946-4348-9267-B0F7B653DF6F}" destId="{69745E34-65B9-4E7C-B233-A61E8F2A3B83}" srcOrd="0" destOrd="0" presId="urn:microsoft.com/office/officeart/2018/2/layout/IconLabelList"/>
    <dgm:cxn modelId="{554FBDFD-9B33-4B9A-8CB5-03D8EEA17679}" type="presParOf" srcId="{D9C433D6-5946-4348-9267-B0F7B653DF6F}" destId="{6D4FAC29-2819-40FC-8442-877FCF9077FA}" srcOrd="1" destOrd="0" presId="urn:microsoft.com/office/officeart/2018/2/layout/IconLabelList"/>
    <dgm:cxn modelId="{F24EDFBE-F1D5-4751-B9E3-BC4A7D6D6537}" type="presParOf" srcId="{D9C433D6-5946-4348-9267-B0F7B653DF6F}" destId="{CDDF5A2C-74EA-4650-91D3-C0CD3225C188}" srcOrd="2" destOrd="0" presId="urn:microsoft.com/office/officeart/2018/2/layout/IconLabelList"/>
    <dgm:cxn modelId="{009D35D9-24B1-4437-AE74-C8D22ABBFFF7}" type="presParOf" srcId="{2DB8011E-0C8E-4CFD-88FF-19EFF40D7C56}" destId="{F895D117-E8EE-4B3C-A3D1-7E498B8E209D}" srcOrd="1" destOrd="0" presId="urn:microsoft.com/office/officeart/2018/2/layout/IconLabelList"/>
    <dgm:cxn modelId="{F80D6617-C852-4BF3-8ACC-DA3CBDC2082E}" type="presParOf" srcId="{2DB8011E-0C8E-4CFD-88FF-19EFF40D7C56}" destId="{AA951EF8-76EE-4D68-BF2E-63E3A6DA44AE}" srcOrd="2" destOrd="0" presId="urn:microsoft.com/office/officeart/2018/2/layout/IconLabelList"/>
    <dgm:cxn modelId="{6E1A46CA-DC41-4517-B1CC-973A67A451DB}" type="presParOf" srcId="{AA951EF8-76EE-4D68-BF2E-63E3A6DA44AE}" destId="{1D8A62E6-AC2B-4FF1-BD9C-22D5D9E5A986}" srcOrd="0" destOrd="0" presId="urn:microsoft.com/office/officeart/2018/2/layout/IconLabelList"/>
    <dgm:cxn modelId="{376628E2-126A-4BA0-A6BB-CD6EEC9F694F}" type="presParOf" srcId="{AA951EF8-76EE-4D68-BF2E-63E3A6DA44AE}" destId="{14AF30A9-B095-4BCC-99F4-DB0DE456E3A7}" srcOrd="1" destOrd="0" presId="urn:microsoft.com/office/officeart/2018/2/layout/IconLabelList"/>
    <dgm:cxn modelId="{80058498-7AEB-49BD-9BF6-D7E5272935F1}" type="presParOf" srcId="{AA951EF8-76EE-4D68-BF2E-63E3A6DA44AE}" destId="{ACDCA018-10AF-4BAE-BE7C-08776F2F0F54}" srcOrd="2" destOrd="0" presId="urn:microsoft.com/office/officeart/2018/2/layout/IconLabelList"/>
    <dgm:cxn modelId="{893DF847-2078-410D-98A5-391A377EEAD6}" type="presParOf" srcId="{2DB8011E-0C8E-4CFD-88FF-19EFF40D7C56}" destId="{2AC3ED76-4ABE-4AEC-94CD-E0A9186610C2}" srcOrd="3" destOrd="0" presId="urn:microsoft.com/office/officeart/2018/2/layout/IconLabelList"/>
    <dgm:cxn modelId="{EACD306C-7EE9-4E02-A8D4-56F1CBF5629C}" type="presParOf" srcId="{2DB8011E-0C8E-4CFD-88FF-19EFF40D7C56}" destId="{E4A8F3A2-4B90-4318-A047-706491825CD4}" srcOrd="4" destOrd="0" presId="urn:microsoft.com/office/officeart/2018/2/layout/IconLabelList"/>
    <dgm:cxn modelId="{52B9DD57-B45E-4659-B9F3-AEBF9C66E2D8}" type="presParOf" srcId="{E4A8F3A2-4B90-4318-A047-706491825CD4}" destId="{A1F1F5CC-3028-46EE-BF6B-5652125121E8}" srcOrd="0" destOrd="0" presId="urn:microsoft.com/office/officeart/2018/2/layout/IconLabelList"/>
    <dgm:cxn modelId="{A5D00C39-6BCF-4E64-BE7A-2E18C2FFDC68}" type="presParOf" srcId="{E4A8F3A2-4B90-4318-A047-706491825CD4}" destId="{2D1A0023-C5FD-44E0-AFB1-3520790573B6}" srcOrd="1" destOrd="0" presId="urn:microsoft.com/office/officeart/2018/2/layout/IconLabelList"/>
    <dgm:cxn modelId="{8AB7ED4E-BF99-4368-96A4-B5993B17A36A}" type="presParOf" srcId="{E4A8F3A2-4B90-4318-A047-706491825CD4}" destId="{A7282B65-8080-41CD-A60E-BB0D7CA0236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5371CA2-6C88-4C58-9A7E-83411502DE60}"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B72A812-D779-4A78-A50C-7BB09442D8E2}">
      <dgm:prSet/>
      <dgm:spPr/>
      <dgm:t>
        <a:bodyPr/>
        <a:lstStyle/>
        <a:p>
          <a:pPr>
            <a:lnSpc>
              <a:spcPct val="100000"/>
            </a:lnSpc>
          </a:pPr>
          <a:r>
            <a:rPr lang="de-CH" dirty="0"/>
            <a:t>Set your status accordingly in Microsoft Teams</a:t>
          </a:r>
          <a:endParaRPr lang="en-US" dirty="0"/>
        </a:p>
      </dgm:t>
    </dgm:pt>
    <dgm:pt modelId="{35D0E357-D6BD-4DDB-B9B5-B3D71DA2472C}" type="parTrans" cxnId="{D7375023-F76A-4313-B0D2-3DBB37034859}">
      <dgm:prSet/>
      <dgm:spPr/>
      <dgm:t>
        <a:bodyPr/>
        <a:lstStyle/>
        <a:p>
          <a:endParaRPr lang="en-US"/>
        </a:p>
      </dgm:t>
    </dgm:pt>
    <dgm:pt modelId="{D542965D-F22A-4026-913E-18F94C980B2D}" type="sibTrans" cxnId="{D7375023-F76A-4313-B0D2-3DBB37034859}">
      <dgm:prSet/>
      <dgm:spPr/>
      <dgm:t>
        <a:bodyPr/>
        <a:lstStyle/>
        <a:p>
          <a:endParaRPr lang="en-US"/>
        </a:p>
      </dgm:t>
    </dgm:pt>
    <dgm:pt modelId="{0FA7CCBE-006E-4B69-A2C8-5FD49AA8539A}">
      <dgm:prSet/>
      <dgm:spPr/>
      <dgm:t>
        <a:bodyPr/>
        <a:lstStyle/>
        <a:p>
          <a:pPr>
            <a:lnSpc>
              <a:spcPct val="100000"/>
            </a:lnSpc>
          </a:pPr>
          <a:r>
            <a:rPr lang="de-CH" dirty="0"/>
            <a:t>Block and </a:t>
          </a:r>
          <a:r>
            <a:rPr lang="de-CH" dirty="0">
              <a:latin typeface="Avenir Next LT Pro"/>
            </a:rPr>
            <a:t>Label</a:t>
          </a:r>
          <a:r>
            <a:rPr lang="de-CH" dirty="0"/>
            <a:t> time Slots in your shared calendar when others can reach you</a:t>
          </a:r>
          <a:endParaRPr lang="en-US" dirty="0"/>
        </a:p>
      </dgm:t>
    </dgm:pt>
    <dgm:pt modelId="{32BBFF23-1206-44B1-868D-6F1FD3536413}" type="parTrans" cxnId="{3B3CEBF7-69D2-46D6-A665-C865BA9BCA3D}">
      <dgm:prSet/>
      <dgm:spPr/>
      <dgm:t>
        <a:bodyPr/>
        <a:lstStyle/>
        <a:p>
          <a:endParaRPr lang="en-US"/>
        </a:p>
      </dgm:t>
    </dgm:pt>
    <dgm:pt modelId="{776979C2-7703-4E4F-8D70-04FF2398F475}" type="sibTrans" cxnId="{3B3CEBF7-69D2-46D6-A665-C865BA9BCA3D}">
      <dgm:prSet/>
      <dgm:spPr/>
      <dgm:t>
        <a:bodyPr/>
        <a:lstStyle/>
        <a:p>
          <a:endParaRPr lang="en-US"/>
        </a:p>
      </dgm:t>
    </dgm:pt>
    <dgm:pt modelId="{C2F3AD2A-3113-4667-8ABD-07E51E1143EA}">
      <dgm:prSet/>
      <dgm:spPr/>
      <dgm:t>
        <a:bodyPr/>
        <a:lstStyle/>
        <a:p>
          <a:pPr>
            <a:lnSpc>
              <a:spcPct val="100000"/>
            </a:lnSpc>
          </a:pPr>
          <a:r>
            <a:rPr lang="de-CH" dirty="0"/>
            <a:t>Set your calendar to visible for your colleagues in general</a:t>
          </a:r>
          <a:endParaRPr lang="en-US" dirty="0"/>
        </a:p>
      </dgm:t>
    </dgm:pt>
    <dgm:pt modelId="{0915231A-3D6E-4D47-9357-F050F8C94FDA}" type="parTrans" cxnId="{8D54A80A-D35A-4980-B8B9-A911F56E2BD2}">
      <dgm:prSet/>
      <dgm:spPr/>
      <dgm:t>
        <a:bodyPr/>
        <a:lstStyle/>
        <a:p>
          <a:endParaRPr lang="en-US"/>
        </a:p>
      </dgm:t>
    </dgm:pt>
    <dgm:pt modelId="{7DCBDE9B-3EC5-493E-B22D-BEC054845069}" type="sibTrans" cxnId="{8D54A80A-D35A-4980-B8B9-A911F56E2BD2}">
      <dgm:prSet/>
      <dgm:spPr/>
      <dgm:t>
        <a:bodyPr/>
        <a:lstStyle/>
        <a:p>
          <a:endParaRPr lang="en-US"/>
        </a:p>
      </dgm:t>
    </dgm:pt>
    <dgm:pt modelId="{17A78916-21E4-45B6-B5E2-628B2008512D}" type="pres">
      <dgm:prSet presAssocID="{65371CA2-6C88-4C58-9A7E-83411502DE60}" presName="root" presStyleCnt="0">
        <dgm:presLayoutVars>
          <dgm:dir/>
          <dgm:resizeHandles val="exact"/>
        </dgm:presLayoutVars>
      </dgm:prSet>
      <dgm:spPr/>
    </dgm:pt>
    <dgm:pt modelId="{7130D6FE-4645-4E77-A7E7-4244E6CE81EF}" type="pres">
      <dgm:prSet presAssocID="{2B72A812-D779-4A78-A50C-7BB09442D8E2}" presName="compNode" presStyleCnt="0"/>
      <dgm:spPr/>
    </dgm:pt>
    <dgm:pt modelId="{B7634BC8-D554-4E67-B362-269072679A0F}" type="pres">
      <dgm:prSet presAssocID="{2B72A812-D779-4A78-A50C-7BB09442D8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DF4A3F4-0E44-4B67-A7E8-ECE4786394DA}" type="pres">
      <dgm:prSet presAssocID="{2B72A812-D779-4A78-A50C-7BB09442D8E2}" presName="spaceRect" presStyleCnt="0"/>
      <dgm:spPr/>
    </dgm:pt>
    <dgm:pt modelId="{AFE2378A-99AA-4E13-B93F-B3337C4E6C97}" type="pres">
      <dgm:prSet presAssocID="{2B72A812-D779-4A78-A50C-7BB09442D8E2}" presName="textRect" presStyleLbl="revTx" presStyleIdx="0" presStyleCnt="3">
        <dgm:presLayoutVars>
          <dgm:chMax val="1"/>
          <dgm:chPref val="1"/>
        </dgm:presLayoutVars>
      </dgm:prSet>
      <dgm:spPr/>
    </dgm:pt>
    <dgm:pt modelId="{6233DAFF-3902-48A6-87F0-50EA37BB707D}" type="pres">
      <dgm:prSet presAssocID="{D542965D-F22A-4026-913E-18F94C980B2D}" presName="sibTrans" presStyleCnt="0"/>
      <dgm:spPr/>
    </dgm:pt>
    <dgm:pt modelId="{185CA857-D08C-4609-B9CA-77FCFBA2A102}" type="pres">
      <dgm:prSet presAssocID="{0FA7CCBE-006E-4B69-A2C8-5FD49AA8539A}" presName="compNode" presStyleCnt="0"/>
      <dgm:spPr/>
    </dgm:pt>
    <dgm:pt modelId="{4E7242A4-B6C7-41F3-A4FB-0220A97C66F4}" type="pres">
      <dgm:prSet presAssocID="{0FA7CCBE-006E-4B69-A2C8-5FD49AA853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7AF6C6CD-9149-4B74-A1FB-AA46150005B5}" type="pres">
      <dgm:prSet presAssocID="{0FA7CCBE-006E-4B69-A2C8-5FD49AA8539A}" presName="spaceRect" presStyleCnt="0"/>
      <dgm:spPr/>
    </dgm:pt>
    <dgm:pt modelId="{93F876F5-320A-4ADC-B157-A17146DB53FE}" type="pres">
      <dgm:prSet presAssocID="{0FA7CCBE-006E-4B69-A2C8-5FD49AA8539A}" presName="textRect" presStyleLbl="revTx" presStyleIdx="1" presStyleCnt="3">
        <dgm:presLayoutVars>
          <dgm:chMax val="1"/>
          <dgm:chPref val="1"/>
        </dgm:presLayoutVars>
      </dgm:prSet>
      <dgm:spPr/>
    </dgm:pt>
    <dgm:pt modelId="{8194A9BE-2C46-47F8-A346-71692E708BE3}" type="pres">
      <dgm:prSet presAssocID="{776979C2-7703-4E4F-8D70-04FF2398F475}" presName="sibTrans" presStyleCnt="0"/>
      <dgm:spPr/>
    </dgm:pt>
    <dgm:pt modelId="{840D57BC-0E76-4F44-85E6-ECAC26EA2C2C}" type="pres">
      <dgm:prSet presAssocID="{C2F3AD2A-3113-4667-8ABD-07E51E1143EA}" presName="compNode" presStyleCnt="0"/>
      <dgm:spPr/>
    </dgm:pt>
    <dgm:pt modelId="{B7863F69-E84B-40F0-A11E-84D2B28424B6}" type="pres">
      <dgm:prSet presAssocID="{C2F3AD2A-3113-4667-8ABD-07E51E1143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ily Calendar"/>
        </a:ext>
      </dgm:extLst>
    </dgm:pt>
    <dgm:pt modelId="{EE84CD77-74C3-49CE-9FAA-9396BD082D67}" type="pres">
      <dgm:prSet presAssocID="{C2F3AD2A-3113-4667-8ABD-07E51E1143EA}" presName="spaceRect" presStyleCnt="0"/>
      <dgm:spPr/>
    </dgm:pt>
    <dgm:pt modelId="{54F6EA23-5DC3-4F6D-A990-E8087099C413}" type="pres">
      <dgm:prSet presAssocID="{C2F3AD2A-3113-4667-8ABD-07E51E1143EA}" presName="textRect" presStyleLbl="revTx" presStyleIdx="2" presStyleCnt="3">
        <dgm:presLayoutVars>
          <dgm:chMax val="1"/>
          <dgm:chPref val="1"/>
        </dgm:presLayoutVars>
      </dgm:prSet>
      <dgm:spPr/>
    </dgm:pt>
  </dgm:ptLst>
  <dgm:cxnLst>
    <dgm:cxn modelId="{8D54A80A-D35A-4980-B8B9-A911F56E2BD2}" srcId="{65371CA2-6C88-4C58-9A7E-83411502DE60}" destId="{C2F3AD2A-3113-4667-8ABD-07E51E1143EA}" srcOrd="2" destOrd="0" parTransId="{0915231A-3D6E-4D47-9357-F050F8C94FDA}" sibTransId="{7DCBDE9B-3EC5-493E-B22D-BEC054845069}"/>
    <dgm:cxn modelId="{679AEE1D-55C2-4F91-80DA-C1A6CA180A92}" type="presOf" srcId="{C2F3AD2A-3113-4667-8ABD-07E51E1143EA}" destId="{54F6EA23-5DC3-4F6D-A990-E8087099C413}" srcOrd="0" destOrd="0" presId="urn:microsoft.com/office/officeart/2018/2/layout/IconLabelList"/>
    <dgm:cxn modelId="{D7375023-F76A-4313-B0D2-3DBB37034859}" srcId="{65371CA2-6C88-4C58-9A7E-83411502DE60}" destId="{2B72A812-D779-4A78-A50C-7BB09442D8E2}" srcOrd="0" destOrd="0" parTransId="{35D0E357-D6BD-4DDB-B9B5-B3D71DA2472C}" sibTransId="{D542965D-F22A-4026-913E-18F94C980B2D}"/>
    <dgm:cxn modelId="{A2CB5A5A-1C67-4BBA-BF72-36C200E33420}" type="presOf" srcId="{2B72A812-D779-4A78-A50C-7BB09442D8E2}" destId="{AFE2378A-99AA-4E13-B93F-B3337C4E6C97}" srcOrd="0" destOrd="0" presId="urn:microsoft.com/office/officeart/2018/2/layout/IconLabelList"/>
    <dgm:cxn modelId="{5E85F890-3874-4565-A198-88DD0DD86BE0}" type="presOf" srcId="{0FA7CCBE-006E-4B69-A2C8-5FD49AA8539A}" destId="{93F876F5-320A-4ADC-B157-A17146DB53FE}" srcOrd="0" destOrd="0" presId="urn:microsoft.com/office/officeart/2018/2/layout/IconLabelList"/>
    <dgm:cxn modelId="{3B3CEBF7-69D2-46D6-A665-C865BA9BCA3D}" srcId="{65371CA2-6C88-4C58-9A7E-83411502DE60}" destId="{0FA7CCBE-006E-4B69-A2C8-5FD49AA8539A}" srcOrd="1" destOrd="0" parTransId="{32BBFF23-1206-44B1-868D-6F1FD3536413}" sibTransId="{776979C2-7703-4E4F-8D70-04FF2398F475}"/>
    <dgm:cxn modelId="{1F003CFC-4C79-4338-A606-352490DB2F18}" type="presOf" srcId="{65371CA2-6C88-4C58-9A7E-83411502DE60}" destId="{17A78916-21E4-45B6-B5E2-628B2008512D}" srcOrd="0" destOrd="0" presId="urn:microsoft.com/office/officeart/2018/2/layout/IconLabelList"/>
    <dgm:cxn modelId="{8616BCE4-D316-4FD7-A4BC-B24DF364FD6B}" type="presParOf" srcId="{17A78916-21E4-45B6-B5E2-628B2008512D}" destId="{7130D6FE-4645-4E77-A7E7-4244E6CE81EF}" srcOrd="0" destOrd="0" presId="urn:microsoft.com/office/officeart/2018/2/layout/IconLabelList"/>
    <dgm:cxn modelId="{1F17438E-6554-437B-B2B5-26ED28047D62}" type="presParOf" srcId="{7130D6FE-4645-4E77-A7E7-4244E6CE81EF}" destId="{B7634BC8-D554-4E67-B362-269072679A0F}" srcOrd="0" destOrd="0" presId="urn:microsoft.com/office/officeart/2018/2/layout/IconLabelList"/>
    <dgm:cxn modelId="{72DC842A-2392-435B-A3FF-A6BC2702B6E5}" type="presParOf" srcId="{7130D6FE-4645-4E77-A7E7-4244E6CE81EF}" destId="{FDF4A3F4-0E44-4B67-A7E8-ECE4786394DA}" srcOrd="1" destOrd="0" presId="urn:microsoft.com/office/officeart/2018/2/layout/IconLabelList"/>
    <dgm:cxn modelId="{C1447A04-C17E-4EE0-B233-224AB5795ADC}" type="presParOf" srcId="{7130D6FE-4645-4E77-A7E7-4244E6CE81EF}" destId="{AFE2378A-99AA-4E13-B93F-B3337C4E6C97}" srcOrd="2" destOrd="0" presId="urn:microsoft.com/office/officeart/2018/2/layout/IconLabelList"/>
    <dgm:cxn modelId="{BA500B9A-0D42-44B0-ABF7-9718CC0E381C}" type="presParOf" srcId="{17A78916-21E4-45B6-B5E2-628B2008512D}" destId="{6233DAFF-3902-48A6-87F0-50EA37BB707D}" srcOrd="1" destOrd="0" presId="urn:microsoft.com/office/officeart/2018/2/layout/IconLabelList"/>
    <dgm:cxn modelId="{C8495869-EF48-4FDF-AB7C-2D1872537D2E}" type="presParOf" srcId="{17A78916-21E4-45B6-B5E2-628B2008512D}" destId="{185CA857-D08C-4609-B9CA-77FCFBA2A102}" srcOrd="2" destOrd="0" presId="urn:microsoft.com/office/officeart/2018/2/layout/IconLabelList"/>
    <dgm:cxn modelId="{B353CD38-927B-4BD8-9FF8-3C689CC44991}" type="presParOf" srcId="{185CA857-D08C-4609-B9CA-77FCFBA2A102}" destId="{4E7242A4-B6C7-41F3-A4FB-0220A97C66F4}" srcOrd="0" destOrd="0" presId="urn:microsoft.com/office/officeart/2018/2/layout/IconLabelList"/>
    <dgm:cxn modelId="{F082FF93-9E00-41B1-A596-ADF20D2A562F}" type="presParOf" srcId="{185CA857-D08C-4609-B9CA-77FCFBA2A102}" destId="{7AF6C6CD-9149-4B74-A1FB-AA46150005B5}" srcOrd="1" destOrd="0" presId="urn:microsoft.com/office/officeart/2018/2/layout/IconLabelList"/>
    <dgm:cxn modelId="{BAFF69E1-A971-4B4E-B543-2FA477D6993A}" type="presParOf" srcId="{185CA857-D08C-4609-B9CA-77FCFBA2A102}" destId="{93F876F5-320A-4ADC-B157-A17146DB53FE}" srcOrd="2" destOrd="0" presId="urn:microsoft.com/office/officeart/2018/2/layout/IconLabelList"/>
    <dgm:cxn modelId="{9B118865-6F65-4E37-B653-D19FD101D197}" type="presParOf" srcId="{17A78916-21E4-45B6-B5E2-628B2008512D}" destId="{8194A9BE-2C46-47F8-A346-71692E708BE3}" srcOrd="3" destOrd="0" presId="urn:microsoft.com/office/officeart/2018/2/layout/IconLabelList"/>
    <dgm:cxn modelId="{478CC942-ECA0-47AC-9895-18F22FF67E6A}" type="presParOf" srcId="{17A78916-21E4-45B6-B5E2-628B2008512D}" destId="{840D57BC-0E76-4F44-85E6-ECAC26EA2C2C}" srcOrd="4" destOrd="0" presId="urn:microsoft.com/office/officeart/2018/2/layout/IconLabelList"/>
    <dgm:cxn modelId="{EBDC5EC7-3D4F-450B-823A-2832B183E522}" type="presParOf" srcId="{840D57BC-0E76-4F44-85E6-ECAC26EA2C2C}" destId="{B7863F69-E84B-40F0-A11E-84D2B28424B6}" srcOrd="0" destOrd="0" presId="urn:microsoft.com/office/officeart/2018/2/layout/IconLabelList"/>
    <dgm:cxn modelId="{383D74DB-8772-4A93-BF66-25A168C0DEB0}" type="presParOf" srcId="{840D57BC-0E76-4F44-85E6-ECAC26EA2C2C}" destId="{EE84CD77-74C3-49CE-9FAA-9396BD082D67}" srcOrd="1" destOrd="0" presId="urn:microsoft.com/office/officeart/2018/2/layout/IconLabelList"/>
    <dgm:cxn modelId="{E798AC32-4B70-48B4-AA22-3E85C6DCC490}" type="presParOf" srcId="{840D57BC-0E76-4F44-85E6-ECAC26EA2C2C}" destId="{54F6EA23-5DC3-4F6D-A990-E8087099C41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F5166-BA32-497D-8687-9F029059740D}">
      <dsp:nvSpPr>
        <dsp:cNvPr id="0" name=""/>
        <dsp:cNvSpPr/>
      </dsp:nvSpPr>
      <dsp:spPr>
        <a:xfrm>
          <a:off x="1321013" y="108046"/>
          <a:ext cx="1272011" cy="127201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324488-0038-4353-9930-C03AFCB15CA0}">
      <dsp:nvSpPr>
        <dsp:cNvPr id="0" name=""/>
        <dsp:cNvSpPr/>
      </dsp:nvSpPr>
      <dsp:spPr>
        <a:xfrm>
          <a:off x="1592098" y="379131"/>
          <a:ext cx="729842" cy="7298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DFB198-9D2E-47E0-B045-8903B9AA1D79}">
      <dsp:nvSpPr>
        <dsp:cNvPr id="0" name=""/>
        <dsp:cNvSpPr/>
      </dsp:nvSpPr>
      <dsp:spPr>
        <a:xfrm>
          <a:off x="914387" y="1776258"/>
          <a:ext cx="20852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Ready – Ready your environment and Mobile User’s Device</a:t>
          </a:r>
        </a:p>
      </dsp:txBody>
      <dsp:txXfrm>
        <a:off x="914387" y="1776258"/>
        <a:ext cx="2085264" cy="720000"/>
      </dsp:txXfrm>
    </dsp:sp>
    <dsp:sp modelId="{F3D70D7C-0D1A-4844-83B4-4D23F7CD705C}">
      <dsp:nvSpPr>
        <dsp:cNvPr id="0" name=""/>
        <dsp:cNvSpPr/>
      </dsp:nvSpPr>
      <dsp:spPr>
        <a:xfrm>
          <a:off x="3771199" y="108046"/>
          <a:ext cx="1272011" cy="127201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92AC78-1E10-4743-AFA7-4A4D853283B0}">
      <dsp:nvSpPr>
        <dsp:cNvPr id="0" name=""/>
        <dsp:cNvSpPr/>
      </dsp:nvSpPr>
      <dsp:spPr>
        <a:xfrm>
          <a:off x="4042283" y="379131"/>
          <a:ext cx="729842" cy="7298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757C6-302D-4D93-A540-B8715FAA794F}">
      <dsp:nvSpPr>
        <dsp:cNvPr id="0" name=""/>
        <dsp:cNvSpPr/>
      </dsp:nvSpPr>
      <dsp:spPr>
        <a:xfrm>
          <a:off x="3364572" y="1776258"/>
          <a:ext cx="20852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Communicate - Communicate remote work guidance to your employees </a:t>
          </a:r>
        </a:p>
      </dsp:txBody>
      <dsp:txXfrm>
        <a:off x="3364572" y="1776258"/>
        <a:ext cx="2085264" cy="720000"/>
      </dsp:txXfrm>
    </dsp:sp>
    <dsp:sp modelId="{DED25A3A-13D8-4D51-B17A-422330FD6F1F}">
      <dsp:nvSpPr>
        <dsp:cNvPr id="0" name=""/>
        <dsp:cNvSpPr/>
      </dsp:nvSpPr>
      <dsp:spPr>
        <a:xfrm>
          <a:off x="1321013" y="3017574"/>
          <a:ext cx="1272011" cy="127201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1C5FD-A4F5-4058-93D1-C978D9B7DF40}">
      <dsp:nvSpPr>
        <dsp:cNvPr id="0" name=""/>
        <dsp:cNvSpPr/>
      </dsp:nvSpPr>
      <dsp:spPr>
        <a:xfrm>
          <a:off x="1592098" y="3288658"/>
          <a:ext cx="729842" cy="7298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F7645B-8854-4757-857F-29532181AA4E}">
      <dsp:nvSpPr>
        <dsp:cNvPr id="0" name=""/>
        <dsp:cNvSpPr/>
      </dsp:nvSpPr>
      <dsp:spPr>
        <a:xfrm>
          <a:off x="914387" y="4685785"/>
          <a:ext cx="20852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Train - Provide user guides and training contents</a:t>
          </a:r>
        </a:p>
      </dsp:txBody>
      <dsp:txXfrm>
        <a:off x="914387" y="4685785"/>
        <a:ext cx="2085264" cy="720000"/>
      </dsp:txXfrm>
    </dsp:sp>
    <dsp:sp modelId="{FADB7387-5F4B-4821-8793-1CECFA7C7B65}">
      <dsp:nvSpPr>
        <dsp:cNvPr id="0" name=""/>
        <dsp:cNvSpPr/>
      </dsp:nvSpPr>
      <dsp:spPr>
        <a:xfrm>
          <a:off x="3771199" y="3017574"/>
          <a:ext cx="1272011" cy="127201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3B9D3-60A4-474A-BE18-A4C5D5930AD6}">
      <dsp:nvSpPr>
        <dsp:cNvPr id="0" name=""/>
        <dsp:cNvSpPr/>
      </dsp:nvSpPr>
      <dsp:spPr>
        <a:xfrm>
          <a:off x="4042283" y="3288658"/>
          <a:ext cx="729842" cy="7298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9DFB7E-9137-4720-9751-A68F2CFD7DB9}">
      <dsp:nvSpPr>
        <dsp:cNvPr id="0" name=""/>
        <dsp:cNvSpPr/>
      </dsp:nvSpPr>
      <dsp:spPr>
        <a:xfrm>
          <a:off x="3364572" y="4685785"/>
          <a:ext cx="20852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Change - Start using Teams to change the way you work</a:t>
          </a:r>
        </a:p>
      </dsp:txBody>
      <dsp:txXfrm>
        <a:off x="3364572" y="4685785"/>
        <a:ext cx="2085264"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E7F56-ED6E-42E0-90CA-D816F75F0601}">
      <dsp:nvSpPr>
        <dsp:cNvPr id="0" name=""/>
        <dsp:cNvSpPr/>
      </dsp:nvSpPr>
      <dsp:spPr>
        <a:xfrm>
          <a:off x="618228" y="103842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36330C-DAC7-40E1-BBB1-25210723AE24}">
      <dsp:nvSpPr>
        <dsp:cNvPr id="0" name=""/>
        <dsp:cNvSpPr/>
      </dsp:nvSpPr>
      <dsp:spPr>
        <a:xfrm>
          <a:off x="123228" y="21185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de-CH" sz="1200" kern="1200"/>
            <a:t>Define your own </a:t>
          </a:r>
          <a:r>
            <a:rPr lang="de-CH" sz="1200" kern="1200">
              <a:latin typeface="Avenir Next LT Pro"/>
            </a:rPr>
            <a:t>working</a:t>
          </a:r>
          <a:r>
            <a:rPr lang="de-CH" sz="1200" kern="1200"/>
            <a:t> </a:t>
          </a:r>
          <a:r>
            <a:rPr lang="de-CH" sz="1200" kern="1200">
              <a:latin typeface="Avenir Next LT Pro"/>
            </a:rPr>
            <a:t>rhythm</a:t>
          </a:r>
          <a:r>
            <a:rPr lang="de-CH" sz="1200" kern="1200"/>
            <a:t> and put it into your calendar</a:t>
          </a:r>
          <a:endParaRPr lang="en-US" sz="1200" kern="1200"/>
        </a:p>
      </dsp:txBody>
      <dsp:txXfrm>
        <a:off x="123228" y="2118523"/>
        <a:ext cx="1800000" cy="720000"/>
      </dsp:txXfrm>
    </dsp:sp>
    <dsp:sp modelId="{151454AF-68CC-4498-AD63-A3EB18FCE9EE}">
      <dsp:nvSpPr>
        <dsp:cNvPr id="0" name=""/>
        <dsp:cNvSpPr/>
      </dsp:nvSpPr>
      <dsp:spPr>
        <a:xfrm>
          <a:off x="2733228" y="103842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EF2C0-EAB6-48FF-B290-10339B916295}">
      <dsp:nvSpPr>
        <dsp:cNvPr id="0" name=""/>
        <dsp:cNvSpPr/>
      </dsp:nvSpPr>
      <dsp:spPr>
        <a:xfrm>
          <a:off x="2238228" y="21185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de-CH" sz="1200" kern="1200"/>
            <a:t>Try not to mix Living and working space (working in the kitchen)</a:t>
          </a:r>
          <a:endParaRPr lang="en-US" sz="1200" kern="1200"/>
        </a:p>
      </dsp:txBody>
      <dsp:txXfrm>
        <a:off x="2238228" y="2118523"/>
        <a:ext cx="1800000" cy="720000"/>
      </dsp:txXfrm>
    </dsp:sp>
    <dsp:sp modelId="{7AEE338D-4FC8-4AF1-BA61-114C3A3DCFC4}">
      <dsp:nvSpPr>
        <dsp:cNvPr id="0" name=""/>
        <dsp:cNvSpPr/>
      </dsp:nvSpPr>
      <dsp:spPr>
        <a:xfrm>
          <a:off x="4848228" y="103842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DD3CB-2C07-4FE5-A34E-88626C392A54}">
      <dsp:nvSpPr>
        <dsp:cNvPr id="0" name=""/>
        <dsp:cNvSpPr/>
      </dsp:nvSpPr>
      <dsp:spPr>
        <a:xfrm>
          <a:off x="4353228" y="21185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de-CH" sz="1200" kern="1200"/>
            <a:t>Mute private / social apps</a:t>
          </a:r>
          <a:endParaRPr lang="en-US" sz="1200" kern="1200"/>
        </a:p>
      </dsp:txBody>
      <dsp:txXfrm>
        <a:off x="4353228" y="2118523"/>
        <a:ext cx="1800000" cy="720000"/>
      </dsp:txXfrm>
    </dsp:sp>
    <dsp:sp modelId="{96E40038-5D04-41DB-A262-3816762A5CBC}">
      <dsp:nvSpPr>
        <dsp:cNvPr id="0" name=""/>
        <dsp:cNvSpPr/>
      </dsp:nvSpPr>
      <dsp:spPr>
        <a:xfrm>
          <a:off x="6963228" y="103842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B64DA9-C6C2-4DC2-9ADF-C2D698FF1F4E}">
      <dsp:nvSpPr>
        <dsp:cNvPr id="0" name=""/>
        <dsp:cNvSpPr/>
      </dsp:nvSpPr>
      <dsp:spPr>
        <a:xfrm>
          <a:off x="6468228" y="21185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de-CH" sz="1200" kern="1200"/>
            <a:t>Arrange a «</a:t>
          </a:r>
          <a:r>
            <a:rPr lang="de-CH" sz="1200" kern="1200">
              <a:latin typeface="Avenir Next LT Pro"/>
            </a:rPr>
            <a:t>quiet</a:t>
          </a:r>
          <a:r>
            <a:rPr lang="de-CH" sz="1200" kern="1200"/>
            <a:t> space» if you don’t live home alone. Discuss with co-occupants in advance</a:t>
          </a:r>
          <a:endParaRPr lang="en-US" sz="1200" kern="1200"/>
        </a:p>
      </dsp:txBody>
      <dsp:txXfrm>
        <a:off x="6468228" y="2118523"/>
        <a:ext cx="1800000" cy="720000"/>
      </dsp:txXfrm>
    </dsp:sp>
    <dsp:sp modelId="{E3B71826-72EA-4269-99D6-018823FCE1E9}">
      <dsp:nvSpPr>
        <dsp:cNvPr id="0" name=""/>
        <dsp:cNvSpPr/>
      </dsp:nvSpPr>
      <dsp:spPr>
        <a:xfrm>
          <a:off x="9078228" y="103842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F6FF8-133C-495A-90B7-71808A5957DA}">
      <dsp:nvSpPr>
        <dsp:cNvPr id="0" name=""/>
        <dsp:cNvSpPr/>
      </dsp:nvSpPr>
      <dsp:spPr>
        <a:xfrm>
          <a:off x="8583228" y="21185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de-CH" sz="1200" kern="1200"/>
            <a:t>Plan home related chores (plumber visit, etc.) to non-office hours or a different day</a:t>
          </a:r>
          <a:endParaRPr lang="en-US" sz="1200" kern="1200"/>
        </a:p>
      </dsp:txBody>
      <dsp:txXfrm>
        <a:off x="8583228" y="2118523"/>
        <a:ext cx="180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55F32-745D-4A2D-B92A-5798389C6BF6}">
      <dsp:nvSpPr>
        <dsp:cNvPr id="0" name=""/>
        <dsp:cNvSpPr/>
      </dsp:nvSpPr>
      <dsp:spPr>
        <a:xfrm>
          <a:off x="422385" y="1172961"/>
          <a:ext cx="687392" cy="68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82149B-C1E3-4179-A867-5ACAF797AF23}">
      <dsp:nvSpPr>
        <dsp:cNvPr id="0" name=""/>
        <dsp:cNvSpPr/>
      </dsp:nvSpPr>
      <dsp:spPr>
        <a:xfrm>
          <a:off x="2312"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de-CH" sz="1300" kern="1200"/>
            <a:t>Enjoy the extra sleep in the morning</a:t>
          </a:r>
          <a:endParaRPr lang="en-US" sz="1300" kern="1200"/>
        </a:p>
      </dsp:txBody>
      <dsp:txXfrm>
        <a:off x="2312" y="2092970"/>
        <a:ext cx="1527539" cy="611015"/>
      </dsp:txXfrm>
    </dsp:sp>
    <dsp:sp modelId="{01DABAC8-6D9B-4CBB-8A00-D488C005E3FA}">
      <dsp:nvSpPr>
        <dsp:cNvPr id="0" name=""/>
        <dsp:cNvSpPr/>
      </dsp:nvSpPr>
      <dsp:spPr>
        <a:xfrm>
          <a:off x="2217244" y="1172961"/>
          <a:ext cx="687392" cy="68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6D0F1-87BD-4875-A062-F46E56470A44}">
      <dsp:nvSpPr>
        <dsp:cNvPr id="0" name=""/>
        <dsp:cNvSpPr/>
      </dsp:nvSpPr>
      <dsp:spPr>
        <a:xfrm>
          <a:off x="1797170"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de-CH" sz="1300" kern="1200"/>
            <a:t>No rush hours</a:t>
          </a:r>
          <a:endParaRPr lang="en-US" sz="1300" kern="1200"/>
        </a:p>
      </dsp:txBody>
      <dsp:txXfrm>
        <a:off x="1797170" y="2092970"/>
        <a:ext cx="1527539" cy="611015"/>
      </dsp:txXfrm>
    </dsp:sp>
    <dsp:sp modelId="{43716F46-48B3-4873-B218-BBBBE8DDBB2F}">
      <dsp:nvSpPr>
        <dsp:cNvPr id="0" name=""/>
        <dsp:cNvSpPr/>
      </dsp:nvSpPr>
      <dsp:spPr>
        <a:xfrm>
          <a:off x="4012102" y="1172961"/>
          <a:ext cx="687392" cy="68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8F4D7-F145-4F9D-A574-5ACE115B6C42}">
      <dsp:nvSpPr>
        <dsp:cNvPr id="0" name=""/>
        <dsp:cNvSpPr/>
      </dsp:nvSpPr>
      <dsp:spPr>
        <a:xfrm>
          <a:off x="3592029"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de-CH" sz="1300" kern="1200"/>
            <a:t>Enjoy your own playlist</a:t>
          </a:r>
          <a:endParaRPr lang="en-US" sz="1300" kern="1200"/>
        </a:p>
      </dsp:txBody>
      <dsp:txXfrm>
        <a:off x="3592029" y="2092970"/>
        <a:ext cx="1527539" cy="611015"/>
      </dsp:txXfrm>
    </dsp:sp>
    <dsp:sp modelId="{C0520395-5F30-40C1-9495-6E21CF4DBE15}">
      <dsp:nvSpPr>
        <dsp:cNvPr id="0" name=""/>
        <dsp:cNvSpPr/>
      </dsp:nvSpPr>
      <dsp:spPr>
        <a:xfrm>
          <a:off x="5806960" y="1172961"/>
          <a:ext cx="687392" cy="687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E714DB-B07E-423E-A1BF-8DEB836AD1A2}">
      <dsp:nvSpPr>
        <dsp:cNvPr id="0" name=""/>
        <dsp:cNvSpPr/>
      </dsp:nvSpPr>
      <dsp:spPr>
        <a:xfrm>
          <a:off x="5386887"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de-CH" sz="1300" kern="1200"/>
            <a:t>Get more family time</a:t>
          </a:r>
          <a:endParaRPr lang="en-US" sz="1300" kern="1200"/>
        </a:p>
      </dsp:txBody>
      <dsp:txXfrm>
        <a:off x="5386887" y="2092970"/>
        <a:ext cx="1527539" cy="611015"/>
      </dsp:txXfrm>
    </dsp:sp>
    <dsp:sp modelId="{C7C7D69A-C57C-4560-9813-0292888710B8}">
      <dsp:nvSpPr>
        <dsp:cNvPr id="0" name=""/>
        <dsp:cNvSpPr/>
      </dsp:nvSpPr>
      <dsp:spPr>
        <a:xfrm>
          <a:off x="7601819" y="1172961"/>
          <a:ext cx="687392" cy="687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B792E9-8D82-4A59-81DA-0B923C24BDF7}">
      <dsp:nvSpPr>
        <dsp:cNvPr id="0" name=""/>
        <dsp:cNvSpPr/>
      </dsp:nvSpPr>
      <dsp:spPr>
        <a:xfrm>
          <a:off x="7181746"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de-CH" sz="1300" kern="1200"/>
            <a:t>No ties or heels</a:t>
          </a:r>
          <a:endParaRPr lang="en-US" sz="1300" kern="1200"/>
        </a:p>
      </dsp:txBody>
      <dsp:txXfrm>
        <a:off x="7181746" y="2092970"/>
        <a:ext cx="1527539" cy="611015"/>
      </dsp:txXfrm>
    </dsp:sp>
    <dsp:sp modelId="{01B00116-7553-4645-8FA2-5297C1CD3725}">
      <dsp:nvSpPr>
        <dsp:cNvPr id="0" name=""/>
        <dsp:cNvSpPr/>
      </dsp:nvSpPr>
      <dsp:spPr>
        <a:xfrm>
          <a:off x="9396677" y="1172961"/>
          <a:ext cx="687392" cy="687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6C94D2-0E00-4500-AF6B-9B69E6E41D79}">
      <dsp:nvSpPr>
        <dsp:cNvPr id="0" name=""/>
        <dsp:cNvSpPr/>
      </dsp:nvSpPr>
      <dsp:spPr>
        <a:xfrm>
          <a:off x="8976604"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de-CH" sz="1300" kern="1200"/>
            <a:t>Enjoy your own diet</a:t>
          </a:r>
          <a:endParaRPr lang="en-US" sz="1300" kern="1200"/>
        </a:p>
      </dsp:txBody>
      <dsp:txXfrm>
        <a:off x="8976604" y="2092970"/>
        <a:ext cx="1527539" cy="611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6D533-7CFC-4AE1-A29A-ED4579716064}">
      <dsp:nvSpPr>
        <dsp:cNvPr id="0" name=""/>
        <dsp:cNvSpPr/>
      </dsp:nvSpPr>
      <dsp:spPr>
        <a:xfrm>
          <a:off x="0" y="1254"/>
          <a:ext cx="10506456" cy="534405"/>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8852D735-EA12-4576-98F7-A065440F944A}">
      <dsp:nvSpPr>
        <dsp:cNvPr id="0" name=""/>
        <dsp:cNvSpPr/>
      </dsp:nvSpPr>
      <dsp:spPr>
        <a:xfrm>
          <a:off x="161657" y="121495"/>
          <a:ext cx="293923" cy="293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575DC2-7B08-4E46-A98B-B3980B75EDA7}">
      <dsp:nvSpPr>
        <dsp:cNvPr id="0" name=""/>
        <dsp:cNvSpPr/>
      </dsp:nvSpPr>
      <dsp:spPr>
        <a:xfrm>
          <a:off x="617238" y="1254"/>
          <a:ext cx="9889217" cy="534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58" tIns="56558" rIns="56558" bIns="56558" numCol="1" spcCol="1270" anchor="ctr" anchorCtr="0">
          <a:noAutofit/>
        </a:bodyPr>
        <a:lstStyle/>
        <a:p>
          <a:pPr marL="0" lvl="0" indent="0" algn="l" defTabSz="844550">
            <a:lnSpc>
              <a:spcPct val="100000"/>
            </a:lnSpc>
            <a:spcBef>
              <a:spcPct val="0"/>
            </a:spcBef>
            <a:spcAft>
              <a:spcPct val="35000"/>
            </a:spcAft>
            <a:buNone/>
          </a:pPr>
          <a:r>
            <a:rPr lang="en-US" sz="1900" kern="1200" dirty="0"/>
            <a:t>Enable </a:t>
          </a:r>
          <a:r>
            <a:rPr lang="en-US" sz="1900" kern="1200" dirty="0">
              <a:hlinkClick xmlns:r="http://schemas.openxmlformats.org/officeDocument/2006/relationships" r:id="rId3"/>
            </a:rPr>
            <a:t>Teams</a:t>
          </a:r>
          <a:r>
            <a:rPr lang="en-US" sz="1900" kern="1200" dirty="0"/>
            <a:t>, </a:t>
          </a:r>
          <a:r>
            <a:rPr lang="en-US" sz="1900" kern="1200" dirty="0">
              <a:hlinkClick xmlns:r="http://schemas.openxmlformats.org/officeDocument/2006/relationships" r:id="rId4"/>
            </a:rPr>
            <a:t>Yammer</a:t>
          </a:r>
          <a:r>
            <a:rPr lang="en-US" sz="1900" kern="1200" dirty="0"/>
            <a:t> and </a:t>
          </a:r>
          <a:r>
            <a:rPr lang="en-US" sz="1900" kern="1200" dirty="0">
              <a:hlinkClick xmlns:r="http://schemas.openxmlformats.org/officeDocument/2006/relationships" r:id="rId5"/>
            </a:rPr>
            <a:t>Microsoft Stream</a:t>
          </a:r>
          <a:endParaRPr lang="en-US" sz="1900" kern="1200" dirty="0"/>
        </a:p>
      </dsp:txBody>
      <dsp:txXfrm>
        <a:off x="617238" y="1254"/>
        <a:ext cx="9889217" cy="534405"/>
      </dsp:txXfrm>
    </dsp:sp>
    <dsp:sp modelId="{13DDC5BA-EACE-44BF-9DA9-A1BA87A9FC53}">
      <dsp:nvSpPr>
        <dsp:cNvPr id="0" name=""/>
        <dsp:cNvSpPr/>
      </dsp:nvSpPr>
      <dsp:spPr>
        <a:xfrm>
          <a:off x="0" y="669260"/>
          <a:ext cx="10506456" cy="534405"/>
        </a:xfrm>
        <a:prstGeom prst="roundRect">
          <a:avLst>
            <a:gd name="adj" fmla="val 10000"/>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E8BAF321-A206-470B-B746-BFB2882CB7F9}">
      <dsp:nvSpPr>
        <dsp:cNvPr id="0" name=""/>
        <dsp:cNvSpPr/>
      </dsp:nvSpPr>
      <dsp:spPr>
        <a:xfrm>
          <a:off x="161657" y="789502"/>
          <a:ext cx="293923" cy="29392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5DC7F2-46D7-4AEA-8729-E0268824E0CB}">
      <dsp:nvSpPr>
        <dsp:cNvPr id="0" name=""/>
        <dsp:cNvSpPr/>
      </dsp:nvSpPr>
      <dsp:spPr>
        <a:xfrm>
          <a:off x="617238" y="669260"/>
          <a:ext cx="9889217" cy="534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58" tIns="56558" rIns="56558" bIns="56558" numCol="1" spcCol="1270" anchor="ctr" anchorCtr="0">
          <a:noAutofit/>
        </a:bodyPr>
        <a:lstStyle/>
        <a:p>
          <a:pPr marL="0" lvl="0" indent="0" algn="l" defTabSz="844550">
            <a:lnSpc>
              <a:spcPct val="100000"/>
            </a:lnSpc>
            <a:spcBef>
              <a:spcPct val="0"/>
            </a:spcBef>
            <a:spcAft>
              <a:spcPct val="35000"/>
            </a:spcAft>
            <a:buNone/>
          </a:pPr>
          <a:r>
            <a:rPr lang="en-US" sz="1900" kern="1200"/>
            <a:t>Configure </a:t>
          </a:r>
          <a:r>
            <a:rPr lang="en-US" sz="1900" kern="1200">
              <a:hlinkClick xmlns:r="http://schemas.openxmlformats.org/officeDocument/2006/relationships" r:id="rId8"/>
            </a:rPr>
            <a:t>Audio-Conferencing</a:t>
          </a:r>
          <a:r>
            <a:rPr lang="en-US" sz="1900" kern="1200"/>
            <a:t> for dial-in</a:t>
          </a:r>
        </a:p>
      </dsp:txBody>
      <dsp:txXfrm>
        <a:off x="617238" y="669260"/>
        <a:ext cx="9889217" cy="534405"/>
      </dsp:txXfrm>
    </dsp:sp>
    <dsp:sp modelId="{E81A733B-4F3C-4287-92B2-987F320A5ED9}">
      <dsp:nvSpPr>
        <dsp:cNvPr id="0" name=""/>
        <dsp:cNvSpPr/>
      </dsp:nvSpPr>
      <dsp:spPr>
        <a:xfrm>
          <a:off x="0" y="1337267"/>
          <a:ext cx="10506456" cy="534405"/>
        </a:xfrm>
        <a:prstGeom prst="roundRect">
          <a:avLst>
            <a:gd name="adj" fmla="val 10000"/>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79C56C3F-EE45-4DAE-8A29-7E9C67F0A210}">
      <dsp:nvSpPr>
        <dsp:cNvPr id="0" name=""/>
        <dsp:cNvSpPr/>
      </dsp:nvSpPr>
      <dsp:spPr>
        <a:xfrm>
          <a:off x="161657" y="1457509"/>
          <a:ext cx="293923" cy="2939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FBCB48-03EA-40B9-912D-1701CA9FF9A1}">
      <dsp:nvSpPr>
        <dsp:cNvPr id="0" name=""/>
        <dsp:cNvSpPr/>
      </dsp:nvSpPr>
      <dsp:spPr>
        <a:xfrm>
          <a:off x="617238" y="1337267"/>
          <a:ext cx="9889217" cy="534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58" tIns="56558" rIns="56558" bIns="56558" numCol="1" spcCol="1270" anchor="ctr" anchorCtr="0">
          <a:noAutofit/>
        </a:bodyPr>
        <a:lstStyle/>
        <a:p>
          <a:pPr marL="0" lvl="0" indent="0" algn="l" defTabSz="844550">
            <a:lnSpc>
              <a:spcPct val="100000"/>
            </a:lnSpc>
            <a:spcBef>
              <a:spcPct val="0"/>
            </a:spcBef>
            <a:spcAft>
              <a:spcPct val="35000"/>
            </a:spcAft>
            <a:buNone/>
          </a:pPr>
          <a:r>
            <a:rPr lang="en-US" sz="1900" kern="1200"/>
            <a:t>How to </a:t>
          </a:r>
          <a:r>
            <a:rPr lang="en-US" sz="1900" kern="1200">
              <a:hlinkClick xmlns:r="http://schemas.openxmlformats.org/officeDocument/2006/relationships" r:id="rId11"/>
            </a:rPr>
            <a:t>ready your network</a:t>
          </a:r>
          <a:endParaRPr lang="en-US" sz="1900" kern="1200"/>
        </a:p>
      </dsp:txBody>
      <dsp:txXfrm>
        <a:off x="617238" y="1337267"/>
        <a:ext cx="9889217" cy="534405"/>
      </dsp:txXfrm>
    </dsp:sp>
    <dsp:sp modelId="{4CB7149D-E263-433E-A72D-F8B20A8969C4}">
      <dsp:nvSpPr>
        <dsp:cNvPr id="0" name=""/>
        <dsp:cNvSpPr/>
      </dsp:nvSpPr>
      <dsp:spPr>
        <a:xfrm>
          <a:off x="0" y="2005274"/>
          <a:ext cx="10506456" cy="534405"/>
        </a:xfrm>
        <a:prstGeom prst="roundRect">
          <a:avLst>
            <a:gd name="adj" fmla="val 10000"/>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4FF0C27E-D6A0-4A1B-9DBF-5314FD6B8DD7}">
      <dsp:nvSpPr>
        <dsp:cNvPr id="0" name=""/>
        <dsp:cNvSpPr/>
      </dsp:nvSpPr>
      <dsp:spPr>
        <a:xfrm>
          <a:off x="161657" y="2125515"/>
          <a:ext cx="293923" cy="293923"/>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3A37E9-AA1D-4EB0-85AA-9EDE9167AB21}">
      <dsp:nvSpPr>
        <dsp:cNvPr id="0" name=""/>
        <dsp:cNvSpPr/>
      </dsp:nvSpPr>
      <dsp:spPr>
        <a:xfrm>
          <a:off x="617238" y="2005274"/>
          <a:ext cx="9889217" cy="534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58" tIns="56558" rIns="56558" bIns="56558" numCol="1" spcCol="1270" anchor="ctr" anchorCtr="0">
          <a:noAutofit/>
        </a:bodyPr>
        <a:lstStyle/>
        <a:p>
          <a:pPr marL="0" lvl="0" indent="0" algn="l" defTabSz="844550">
            <a:lnSpc>
              <a:spcPct val="100000"/>
            </a:lnSpc>
            <a:spcBef>
              <a:spcPct val="0"/>
            </a:spcBef>
            <a:spcAft>
              <a:spcPct val="35000"/>
            </a:spcAft>
            <a:buNone/>
          </a:pPr>
          <a:r>
            <a:rPr lang="en-US" sz="1900" kern="1200"/>
            <a:t>How to deploy </a:t>
          </a:r>
          <a:r>
            <a:rPr lang="en-US" sz="1900" kern="1200">
              <a:hlinkClick xmlns:r="http://schemas.openxmlformats.org/officeDocument/2006/relationships" r:id="rId14"/>
            </a:rPr>
            <a:t>app templates in Teams</a:t>
          </a:r>
          <a:endParaRPr lang="en-US" sz="1900" kern="1200"/>
        </a:p>
      </dsp:txBody>
      <dsp:txXfrm>
        <a:off x="617238" y="2005274"/>
        <a:ext cx="9889217" cy="534405"/>
      </dsp:txXfrm>
    </dsp:sp>
    <dsp:sp modelId="{1B2FE4F7-99A3-4023-BC8B-0FFF192856A9}">
      <dsp:nvSpPr>
        <dsp:cNvPr id="0" name=""/>
        <dsp:cNvSpPr/>
      </dsp:nvSpPr>
      <dsp:spPr>
        <a:xfrm>
          <a:off x="0" y="2673281"/>
          <a:ext cx="10506456" cy="534405"/>
        </a:xfrm>
        <a:prstGeom prst="roundRect">
          <a:avLst>
            <a:gd name="adj" fmla="val 10000"/>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C77D07B2-C077-4CDC-9286-03F56E36B9FD}">
      <dsp:nvSpPr>
        <dsp:cNvPr id="0" name=""/>
        <dsp:cNvSpPr/>
      </dsp:nvSpPr>
      <dsp:spPr>
        <a:xfrm>
          <a:off x="161657" y="2793522"/>
          <a:ext cx="293923" cy="29392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BAC36B-FA54-4645-ABAC-B5E114414DCB}">
      <dsp:nvSpPr>
        <dsp:cNvPr id="0" name=""/>
        <dsp:cNvSpPr/>
      </dsp:nvSpPr>
      <dsp:spPr>
        <a:xfrm>
          <a:off x="617238" y="2673281"/>
          <a:ext cx="9889217" cy="534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58" tIns="56558" rIns="56558" bIns="56558" numCol="1" spcCol="1270" anchor="ctr" anchorCtr="0">
          <a:noAutofit/>
        </a:bodyPr>
        <a:lstStyle/>
        <a:p>
          <a:pPr marL="0" lvl="0" indent="0" algn="l" defTabSz="844550">
            <a:lnSpc>
              <a:spcPct val="100000"/>
            </a:lnSpc>
            <a:spcBef>
              <a:spcPct val="0"/>
            </a:spcBef>
            <a:spcAft>
              <a:spcPct val="35000"/>
            </a:spcAft>
            <a:buNone/>
          </a:pPr>
          <a:r>
            <a:rPr lang="en-US" sz="1900" kern="1200"/>
            <a:t>How to pin apps in Teams for end-users: </a:t>
          </a:r>
          <a:r>
            <a:rPr lang="en-US" sz="1900" kern="1200">
              <a:hlinkClick xmlns:r="http://schemas.openxmlformats.org/officeDocument/2006/relationships" r:id="rId17"/>
            </a:rPr>
            <a:t>extensible points in Teams client</a:t>
          </a:r>
          <a:endParaRPr lang="en-US" sz="1900" kern="1200"/>
        </a:p>
      </dsp:txBody>
      <dsp:txXfrm>
        <a:off x="617238" y="2673281"/>
        <a:ext cx="9889217" cy="534405"/>
      </dsp:txXfrm>
    </dsp:sp>
    <dsp:sp modelId="{8CD0B2D7-D703-43EA-8828-9349ACEFB46D}">
      <dsp:nvSpPr>
        <dsp:cNvPr id="0" name=""/>
        <dsp:cNvSpPr/>
      </dsp:nvSpPr>
      <dsp:spPr>
        <a:xfrm>
          <a:off x="0" y="3341288"/>
          <a:ext cx="10506456" cy="534405"/>
        </a:xfrm>
        <a:prstGeom prst="roundRect">
          <a:avLst>
            <a:gd name="adj" fmla="val 10000"/>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D4880B71-4ED0-4153-A601-1C394820A747}">
      <dsp:nvSpPr>
        <dsp:cNvPr id="0" name=""/>
        <dsp:cNvSpPr/>
      </dsp:nvSpPr>
      <dsp:spPr>
        <a:xfrm>
          <a:off x="161657" y="3461529"/>
          <a:ext cx="293923" cy="293923"/>
        </a:xfrm>
        <a:prstGeom prst="rect">
          <a:avLst/>
        </a:prstGeom>
        <a:blipFill>
          <a:blip xmlns:r="http://schemas.openxmlformats.org/officeDocument/2006/relationships"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35F89-9D0A-4084-958D-61940A59F4E3}">
      <dsp:nvSpPr>
        <dsp:cNvPr id="0" name=""/>
        <dsp:cNvSpPr/>
      </dsp:nvSpPr>
      <dsp:spPr>
        <a:xfrm>
          <a:off x="617238" y="3341288"/>
          <a:ext cx="9889217" cy="534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558" tIns="56558" rIns="56558" bIns="56558" numCol="1" spcCol="1270" anchor="ctr" anchorCtr="0">
          <a:noAutofit/>
        </a:bodyPr>
        <a:lstStyle/>
        <a:p>
          <a:pPr marL="0" lvl="0" indent="0" algn="l" defTabSz="844550">
            <a:lnSpc>
              <a:spcPct val="100000"/>
            </a:lnSpc>
            <a:spcBef>
              <a:spcPct val="0"/>
            </a:spcBef>
            <a:spcAft>
              <a:spcPct val="35000"/>
            </a:spcAft>
            <a:buNone/>
          </a:pPr>
          <a:r>
            <a:rPr lang="en-US" sz="1900" kern="1200" dirty="0">
              <a:hlinkClick xmlns:r="http://schemas.openxmlformats.org/officeDocument/2006/relationships" r:id="rId20"/>
            </a:rPr>
            <a:t>Move</a:t>
          </a:r>
          <a:r>
            <a:rPr lang="en-US" sz="1900" kern="1200" dirty="0"/>
            <a:t> essential team files from Share Drives to Microsoft Teams Sites</a:t>
          </a:r>
        </a:p>
      </dsp:txBody>
      <dsp:txXfrm>
        <a:off x="617238" y="3341288"/>
        <a:ext cx="9889217" cy="5344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26FB6-A436-44F0-8699-67DCD08B125E}">
      <dsp:nvSpPr>
        <dsp:cNvPr id="0" name=""/>
        <dsp:cNvSpPr/>
      </dsp:nvSpPr>
      <dsp:spPr>
        <a:xfrm>
          <a:off x="-58712" y="490355"/>
          <a:ext cx="10506456" cy="1370118"/>
        </a:xfrm>
        <a:prstGeom prst="roundRect">
          <a:avLst>
            <a:gd name="adj" fmla="val 10000"/>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B1E70F77-81C0-4E7D-8CC5-B868AB5B36F2}">
      <dsp:nvSpPr>
        <dsp:cNvPr id="0" name=""/>
        <dsp:cNvSpPr/>
      </dsp:nvSpPr>
      <dsp:spPr>
        <a:xfrm>
          <a:off x="355748" y="798632"/>
          <a:ext cx="753565" cy="753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22863B-14BC-4227-8813-AD9B139203CF}">
      <dsp:nvSpPr>
        <dsp:cNvPr id="0" name=""/>
        <dsp:cNvSpPr/>
      </dsp:nvSpPr>
      <dsp:spPr>
        <a:xfrm>
          <a:off x="1403253" y="490355"/>
          <a:ext cx="9161915" cy="137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004" tIns="145004" rIns="145004" bIns="145004" numCol="1" spcCol="1270" anchor="ctr" anchorCtr="0">
          <a:noAutofit/>
        </a:bodyPr>
        <a:lstStyle/>
        <a:p>
          <a:pPr marL="0" lvl="0" indent="0" algn="l" defTabSz="1111250">
            <a:lnSpc>
              <a:spcPct val="90000"/>
            </a:lnSpc>
            <a:spcBef>
              <a:spcPct val="0"/>
            </a:spcBef>
            <a:spcAft>
              <a:spcPct val="35000"/>
            </a:spcAft>
            <a:buNone/>
          </a:pPr>
          <a:r>
            <a:rPr lang="en-US" sz="2500" kern="1200" dirty="0"/>
            <a:t>Move individual/essential “</a:t>
          </a:r>
          <a:r>
            <a:rPr lang="en-US" sz="2500" i="1" kern="1200" dirty="0"/>
            <a:t>H: Drive</a:t>
          </a:r>
          <a:r>
            <a:rPr lang="en-US" sz="2500" kern="1200" dirty="0"/>
            <a:t>” files to </a:t>
          </a:r>
          <a:r>
            <a:rPr lang="en-US" sz="2500" kern="1200" dirty="0">
              <a:hlinkClick xmlns:r="http://schemas.openxmlformats.org/officeDocument/2006/relationships" r:id="rId3"/>
            </a:rPr>
            <a:t>OneDrive</a:t>
          </a:r>
          <a:endParaRPr lang="en-US" sz="2500" kern="1200" dirty="0"/>
        </a:p>
      </dsp:txBody>
      <dsp:txXfrm>
        <a:off x="1403253" y="490355"/>
        <a:ext cx="9161915" cy="1370118"/>
      </dsp:txXfrm>
    </dsp:sp>
    <dsp:sp modelId="{2EA2908F-7EBB-41B0-87FF-975775090DC3}">
      <dsp:nvSpPr>
        <dsp:cNvPr id="0" name=""/>
        <dsp:cNvSpPr/>
      </dsp:nvSpPr>
      <dsp:spPr>
        <a:xfrm>
          <a:off x="-58712" y="2203004"/>
          <a:ext cx="10506456" cy="1891585"/>
        </a:xfrm>
        <a:prstGeom prst="roundRect">
          <a:avLst>
            <a:gd name="adj" fmla="val 10000"/>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CAB91B40-809E-4DAC-8BB0-9699C1F65EAE}">
      <dsp:nvSpPr>
        <dsp:cNvPr id="0" name=""/>
        <dsp:cNvSpPr/>
      </dsp:nvSpPr>
      <dsp:spPr>
        <a:xfrm>
          <a:off x="355748" y="2772014"/>
          <a:ext cx="753565" cy="75356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7C3FD-F757-4045-911A-24B5347C791F}">
      <dsp:nvSpPr>
        <dsp:cNvPr id="0" name=""/>
        <dsp:cNvSpPr/>
      </dsp:nvSpPr>
      <dsp:spPr>
        <a:xfrm>
          <a:off x="1523774" y="2463737"/>
          <a:ext cx="4727905" cy="137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004" tIns="145004" rIns="145004" bIns="145004" numCol="1" spcCol="1270" anchor="ctr" anchorCtr="0">
          <a:noAutofit/>
        </a:bodyPr>
        <a:lstStyle/>
        <a:p>
          <a:pPr marL="0" lvl="0" indent="0" algn="l" defTabSz="1111250">
            <a:lnSpc>
              <a:spcPct val="90000"/>
            </a:lnSpc>
            <a:spcBef>
              <a:spcPct val="0"/>
            </a:spcBef>
            <a:spcAft>
              <a:spcPct val="35000"/>
            </a:spcAft>
            <a:buNone/>
          </a:pPr>
          <a:r>
            <a:rPr lang="en-US" sz="2500" kern="1200"/>
            <a:t>Install, sign-in, and configure </a:t>
          </a:r>
          <a:r>
            <a:rPr lang="en-US" sz="2500" kern="1200">
              <a:hlinkClick xmlns:r="http://schemas.openxmlformats.org/officeDocument/2006/relationships" r:id="rId6"/>
            </a:rPr>
            <a:t>mobile apps</a:t>
          </a:r>
          <a:endParaRPr lang="en-US" sz="2500" kern="1200"/>
        </a:p>
      </dsp:txBody>
      <dsp:txXfrm>
        <a:off x="1523774" y="2463737"/>
        <a:ext cx="4727905" cy="1370118"/>
      </dsp:txXfrm>
    </dsp:sp>
    <dsp:sp modelId="{0A512FFE-F1E2-41C1-BD19-41A656C43CF4}">
      <dsp:nvSpPr>
        <dsp:cNvPr id="0" name=""/>
        <dsp:cNvSpPr/>
      </dsp:nvSpPr>
      <dsp:spPr>
        <a:xfrm>
          <a:off x="8111135" y="2434348"/>
          <a:ext cx="2258332" cy="137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004" tIns="145004" rIns="145004" bIns="145004" numCol="1" spcCol="1270" anchor="ctr" anchorCtr="0">
          <a:noAutofit/>
        </a:bodyPr>
        <a:lstStyle/>
        <a:p>
          <a:pPr marL="0" lvl="0" indent="0" algn="l" defTabSz="488950">
            <a:lnSpc>
              <a:spcPct val="90000"/>
            </a:lnSpc>
            <a:spcBef>
              <a:spcPct val="0"/>
            </a:spcBef>
            <a:spcAft>
              <a:spcPct val="35000"/>
            </a:spcAft>
            <a:buNone/>
          </a:pPr>
          <a:r>
            <a:rPr lang="en-US" sz="1100" kern="1200" dirty="0"/>
            <a:t>Microsoft Teams</a:t>
          </a:r>
        </a:p>
        <a:p>
          <a:pPr marL="0" lvl="0" indent="0" algn="l" defTabSz="488950">
            <a:lnSpc>
              <a:spcPct val="90000"/>
            </a:lnSpc>
            <a:spcBef>
              <a:spcPct val="0"/>
            </a:spcBef>
            <a:spcAft>
              <a:spcPct val="35000"/>
            </a:spcAft>
            <a:buNone/>
          </a:pPr>
          <a:r>
            <a:rPr lang="en-US" sz="1100" kern="1200" dirty="0"/>
            <a:t>OneDrive</a:t>
          </a:r>
        </a:p>
        <a:p>
          <a:pPr marL="0" lvl="0" indent="0" algn="l" defTabSz="488950">
            <a:lnSpc>
              <a:spcPct val="90000"/>
            </a:lnSpc>
            <a:spcBef>
              <a:spcPct val="0"/>
            </a:spcBef>
            <a:spcAft>
              <a:spcPct val="35000"/>
            </a:spcAft>
            <a:buNone/>
          </a:pPr>
          <a:r>
            <a:rPr lang="en-US" sz="1100" kern="1200" dirty="0"/>
            <a:t>Stream</a:t>
          </a:r>
        </a:p>
        <a:p>
          <a:pPr marL="0" lvl="0" indent="0" algn="l" defTabSz="488950">
            <a:lnSpc>
              <a:spcPct val="90000"/>
            </a:lnSpc>
            <a:spcBef>
              <a:spcPct val="0"/>
            </a:spcBef>
            <a:spcAft>
              <a:spcPct val="35000"/>
            </a:spcAft>
            <a:buNone/>
          </a:pPr>
          <a:r>
            <a:rPr lang="en-US" sz="1100" kern="1200"/>
            <a:t>Outlook </a:t>
          </a:r>
        </a:p>
        <a:p>
          <a:pPr marL="0" lvl="0" indent="0" algn="l" defTabSz="488950">
            <a:lnSpc>
              <a:spcPct val="90000"/>
            </a:lnSpc>
            <a:spcBef>
              <a:spcPct val="0"/>
            </a:spcBef>
            <a:spcAft>
              <a:spcPct val="35000"/>
            </a:spcAft>
            <a:buNone/>
          </a:pPr>
          <a:r>
            <a:rPr lang="en-US" sz="1100" kern="1200"/>
            <a:t>Yammer</a:t>
          </a:r>
        </a:p>
        <a:p>
          <a:pPr marL="0" lvl="0" indent="0" algn="l" defTabSz="488950">
            <a:lnSpc>
              <a:spcPct val="90000"/>
            </a:lnSpc>
            <a:spcBef>
              <a:spcPct val="0"/>
            </a:spcBef>
            <a:spcAft>
              <a:spcPct val="35000"/>
            </a:spcAft>
            <a:buNone/>
          </a:pPr>
          <a:r>
            <a:rPr lang="en-US" sz="1100" kern="1200" dirty="0"/>
            <a:t>Word/Excel/PowerPoint</a:t>
          </a:r>
        </a:p>
      </dsp:txBody>
      <dsp:txXfrm>
        <a:off x="8111135" y="2434348"/>
        <a:ext cx="2258332" cy="137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BB888-3C0A-420E-A457-9EBCC8780EED}">
      <dsp:nvSpPr>
        <dsp:cNvPr id="0" name=""/>
        <dsp:cNvSpPr/>
      </dsp:nvSpPr>
      <dsp:spPr>
        <a:xfrm>
          <a:off x="-84788" y="0"/>
          <a:ext cx="6208643" cy="8041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396711-BFB4-42C0-9E41-90622D99B175}">
      <dsp:nvSpPr>
        <dsp:cNvPr id="0" name=""/>
        <dsp:cNvSpPr/>
      </dsp:nvSpPr>
      <dsp:spPr>
        <a:xfrm>
          <a:off x="158466" y="188130"/>
          <a:ext cx="442281" cy="442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A305B6-1646-4010-94B9-8B0CCBC66B56}">
      <dsp:nvSpPr>
        <dsp:cNvPr id="0" name=""/>
        <dsp:cNvSpPr/>
      </dsp:nvSpPr>
      <dsp:spPr>
        <a:xfrm>
          <a:off x="844002" y="7197"/>
          <a:ext cx="2793889" cy="80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06" tIns="85106" rIns="85106" bIns="85106" numCol="1" spcCol="1270" anchor="ctr" anchorCtr="0">
          <a:noAutofit/>
        </a:bodyPr>
        <a:lstStyle/>
        <a:p>
          <a:pPr marL="0" lvl="0" indent="0" algn="l" defTabSz="622300">
            <a:lnSpc>
              <a:spcPct val="100000"/>
            </a:lnSpc>
            <a:spcBef>
              <a:spcPct val="0"/>
            </a:spcBef>
            <a:spcAft>
              <a:spcPct val="35000"/>
            </a:spcAft>
            <a:buNone/>
          </a:pPr>
          <a:r>
            <a:rPr lang="en-US" sz="1400" kern="1200"/>
            <a:t>Maintain social interactions</a:t>
          </a:r>
        </a:p>
      </dsp:txBody>
      <dsp:txXfrm>
        <a:off x="844002" y="7197"/>
        <a:ext cx="2793889" cy="804147"/>
      </dsp:txXfrm>
    </dsp:sp>
    <dsp:sp modelId="{CD411328-542F-4CCF-8404-389C6700F867}">
      <dsp:nvSpPr>
        <dsp:cNvPr id="0" name=""/>
        <dsp:cNvSpPr/>
      </dsp:nvSpPr>
      <dsp:spPr>
        <a:xfrm>
          <a:off x="3479713" y="7197"/>
          <a:ext cx="2800502" cy="80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06" tIns="85106" rIns="85106" bIns="85106" numCol="1" spcCol="1270" anchor="ctr" anchorCtr="0">
          <a:noAutofit/>
        </a:bodyPr>
        <a:lstStyle/>
        <a:p>
          <a:pPr marL="0" lvl="0" indent="0" algn="l" defTabSz="400050">
            <a:lnSpc>
              <a:spcPct val="100000"/>
            </a:lnSpc>
            <a:spcBef>
              <a:spcPct val="0"/>
            </a:spcBef>
            <a:spcAft>
              <a:spcPct val="35000"/>
            </a:spcAft>
            <a:buNone/>
          </a:pPr>
          <a:r>
            <a:rPr lang="en-US" sz="900" kern="1200"/>
            <a:t>Use </a:t>
          </a:r>
          <a:r>
            <a:rPr lang="en-US" sz="900" kern="1200">
              <a:hlinkClick xmlns:r="http://schemas.openxmlformats.org/officeDocument/2006/relationships" r:id="rId3"/>
            </a:rPr>
            <a:t>one to one</a:t>
          </a:r>
          <a:r>
            <a:rPr lang="en-US" sz="900" kern="1200"/>
            <a:t> or </a:t>
          </a:r>
          <a:r>
            <a:rPr lang="en-US" sz="900" kern="1200">
              <a:hlinkClick xmlns:r="http://schemas.openxmlformats.org/officeDocument/2006/relationships" r:id="rId4"/>
            </a:rPr>
            <a:t>group chat</a:t>
          </a:r>
          <a:endParaRPr lang="en-US" sz="900" kern="1200"/>
        </a:p>
        <a:p>
          <a:pPr marL="0" lvl="0" indent="0" algn="l" defTabSz="400050">
            <a:lnSpc>
              <a:spcPct val="100000"/>
            </a:lnSpc>
            <a:spcBef>
              <a:spcPct val="0"/>
            </a:spcBef>
            <a:spcAft>
              <a:spcPct val="35000"/>
            </a:spcAft>
            <a:buNone/>
          </a:pPr>
          <a:r>
            <a:rPr lang="en-US" sz="900" kern="1200"/>
            <a:t>Do instant meetings with “</a:t>
          </a:r>
          <a:r>
            <a:rPr lang="en-US" sz="900" kern="1200">
              <a:hlinkClick xmlns:r="http://schemas.openxmlformats.org/officeDocument/2006/relationships" r:id="rId5"/>
            </a:rPr>
            <a:t>Meet Now</a:t>
          </a:r>
          <a:r>
            <a:rPr lang="en-US" sz="900" kern="1200"/>
            <a:t>”</a:t>
          </a:r>
        </a:p>
        <a:p>
          <a:pPr marL="0" lvl="0" indent="0" algn="l" defTabSz="400050">
            <a:lnSpc>
              <a:spcPct val="100000"/>
            </a:lnSpc>
            <a:spcBef>
              <a:spcPct val="0"/>
            </a:spcBef>
            <a:spcAft>
              <a:spcPct val="35000"/>
            </a:spcAft>
            <a:buNone/>
          </a:pPr>
          <a:r>
            <a:rPr lang="en-US" sz="900" kern="1200"/>
            <a:t>Activate video and use </a:t>
          </a:r>
          <a:r>
            <a:rPr lang="en-US" sz="900" kern="1200">
              <a:hlinkClick xmlns:r="http://schemas.openxmlformats.org/officeDocument/2006/relationships" r:id="rId6"/>
            </a:rPr>
            <a:t>background blur</a:t>
          </a:r>
          <a:endParaRPr lang="en-US" sz="900" kern="1200"/>
        </a:p>
      </dsp:txBody>
      <dsp:txXfrm>
        <a:off x="3479713" y="7197"/>
        <a:ext cx="2800502" cy="804147"/>
      </dsp:txXfrm>
    </dsp:sp>
    <dsp:sp modelId="{7DDD9544-4482-44C2-A143-9A8762B95088}">
      <dsp:nvSpPr>
        <dsp:cNvPr id="0" name=""/>
        <dsp:cNvSpPr/>
      </dsp:nvSpPr>
      <dsp:spPr>
        <a:xfrm>
          <a:off x="-84788" y="1012382"/>
          <a:ext cx="6208643" cy="8041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5B1E6-ACCF-493B-B1A9-CD43F1637064}">
      <dsp:nvSpPr>
        <dsp:cNvPr id="0" name=""/>
        <dsp:cNvSpPr/>
      </dsp:nvSpPr>
      <dsp:spPr>
        <a:xfrm>
          <a:off x="158466" y="1193315"/>
          <a:ext cx="442281" cy="4422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DF94D-BEE9-43BE-816F-0D8B06203243}">
      <dsp:nvSpPr>
        <dsp:cNvPr id="0" name=""/>
        <dsp:cNvSpPr/>
      </dsp:nvSpPr>
      <dsp:spPr>
        <a:xfrm>
          <a:off x="844002" y="1012382"/>
          <a:ext cx="2793889" cy="80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06" tIns="85106" rIns="85106" bIns="85106" numCol="1" spcCol="1270" anchor="ctr" anchorCtr="0">
          <a:noAutofit/>
        </a:bodyPr>
        <a:lstStyle/>
        <a:p>
          <a:pPr marL="0" lvl="0" indent="0" algn="l" defTabSz="622300">
            <a:lnSpc>
              <a:spcPct val="100000"/>
            </a:lnSpc>
            <a:spcBef>
              <a:spcPct val="0"/>
            </a:spcBef>
            <a:spcAft>
              <a:spcPct val="35000"/>
            </a:spcAft>
            <a:buNone/>
          </a:pPr>
          <a:r>
            <a:rPr lang="en-US" sz="1400" kern="1200"/>
            <a:t>Reachability</a:t>
          </a:r>
        </a:p>
      </dsp:txBody>
      <dsp:txXfrm>
        <a:off x="844002" y="1012382"/>
        <a:ext cx="2793889" cy="804147"/>
      </dsp:txXfrm>
    </dsp:sp>
    <dsp:sp modelId="{4CDCCB9A-C858-476C-A90F-CF038735A2E6}">
      <dsp:nvSpPr>
        <dsp:cNvPr id="0" name=""/>
        <dsp:cNvSpPr/>
      </dsp:nvSpPr>
      <dsp:spPr>
        <a:xfrm>
          <a:off x="3466497" y="1012382"/>
          <a:ext cx="2826933" cy="80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06" tIns="85106" rIns="85106" bIns="85106" numCol="1" spcCol="1270" anchor="ctr" anchorCtr="0">
          <a:noAutofit/>
        </a:bodyPr>
        <a:lstStyle/>
        <a:p>
          <a:pPr marL="0" lvl="0" indent="0" algn="l" defTabSz="400050">
            <a:lnSpc>
              <a:spcPct val="100000"/>
            </a:lnSpc>
            <a:spcBef>
              <a:spcPct val="0"/>
            </a:spcBef>
            <a:spcAft>
              <a:spcPct val="35000"/>
            </a:spcAft>
            <a:buNone/>
          </a:pPr>
          <a:r>
            <a:rPr lang="en-US" sz="900" kern="1200"/>
            <a:t>Update your </a:t>
          </a:r>
          <a:r>
            <a:rPr lang="en-US" sz="900" kern="1200">
              <a:hlinkClick xmlns:r="http://schemas.openxmlformats.org/officeDocument/2006/relationships" r:id="rId9"/>
            </a:rPr>
            <a:t>status message</a:t>
          </a:r>
          <a:r>
            <a:rPr lang="en-US" sz="900" kern="1200"/>
            <a:t> in Teams</a:t>
          </a:r>
        </a:p>
        <a:p>
          <a:pPr marL="0" lvl="0" indent="0" algn="l" defTabSz="400050">
            <a:lnSpc>
              <a:spcPct val="100000"/>
            </a:lnSpc>
            <a:spcBef>
              <a:spcPct val="0"/>
            </a:spcBef>
            <a:spcAft>
              <a:spcPct val="35000"/>
            </a:spcAft>
            <a:buNone/>
          </a:pPr>
          <a:r>
            <a:rPr lang="en-US" sz="900" kern="1200"/>
            <a:t>Keep your calendar up-to-date with dedicated meeting times/travel times</a:t>
          </a:r>
        </a:p>
        <a:p>
          <a:pPr marL="0" lvl="0" indent="0" algn="l" defTabSz="400050">
            <a:lnSpc>
              <a:spcPct val="100000"/>
            </a:lnSpc>
            <a:spcBef>
              <a:spcPct val="0"/>
            </a:spcBef>
            <a:spcAft>
              <a:spcPct val="35000"/>
            </a:spcAft>
            <a:buNone/>
          </a:pPr>
          <a:r>
            <a:rPr lang="en-US" sz="900" kern="1200"/>
            <a:t>Set your </a:t>
          </a:r>
          <a:r>
            <a:rPr lang="en-US" sz="900" kern="1200">
              <a:hlinkClick xmlns:r="http://schemas.openxmlformats.org/officeDocument/2006/relationships" r:id="rId10"/>
            </a:rPr>
            <a:t>agenda visible</a:t>
          </a:r>
          <a:r>
            <a:rPr lang="en-US" sz="900" kern="1200"/>
            <a:t> for your teammates</a:t>
          </a:r>
        </a:p>
      </dsp:txBody>
      <dsp:txXfrm>
        <a:off x="3466497" y="1012382"/>
        <a:ext cx="2826933" cy="804147"/>
      </dsp:txXfrm>
    </dsp:sp>
    <dsp:sp modelId="{858C75E2-08A4-4B14-8402-B05577E860F3}">
      <dsp:nvSpPr>
        <dsp:cNvPr id="0" name=""/>
        <dsp:cNvSpPr/>
      </dsp:nvSpPr>
      <dsp:spPr>
        <a:xfrm>
          <a:off x="-84788" y="2017566"/>
          <a:ext cx="6208643" cy="8041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33BD13-774B-419B-BC8B-8778B501BC9B}">
      <dsp:nvSpPr>
        <dsp:cNvPr id="0" name=""/>
        <dsp:cNvSpPr/>
      </dsp:nvSpPr>
      <dsp:spPr>
        <a:xfrm>
          <a:off x="158466" y="2198500"/>
          <a:ext cx="442281" cy="44228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B308B-788D-45B8-843B-63C56F3F3104}">
      <dsp:nvSpPr>
        <dsp:cNvPr id="0" name=""/>
        <dsp:cNvSpPr/>
      </dsp:nvSpPr>
      <dsp:spPr>
        <a:xfrm>
          <a:off x="844002" y="2017566"/>
          <a:ext cx="2793889" cy="80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06" tIns="85106" rIns="85106" bIns="85106" numCol="1" spcCol="1270" anchor="ctr" anchorCtr="0">
          <a:noAutofit/>
        </a:bodyPr>
        <a:lstStyle/>
        <a:p>
          <a:pPr marL="0" lvl="0" indent="0" algn="l" defTabSz="622300">
            <a:lnSpc>
              <a:spcPct val="100000"/>
            </a:lnSpc>
            <a:spcBef>
              <a:spcPct val="0"/>
            </a:spcBef>
            <a:spcAft>
              <a:spcPct val="35000"/>
            </a:spcAft>
            <a:buNone/>
          </a:pPr>
          <a:r>
            <a:rPr lang="en-US" sz="1400" kern="1200"/>
            <a:t>Minimize distraction</a:t>
          </a:r>
        </a:p>
      </dsp:txBody>
      <dsp:txXfrm>
        <a:off x="844002" y="2017566"/>
        <a:ext cx="2793889" cy="804147"/>
      </dsp:txXfrm>
    </dsp:sp>
    <dsp:sp modelId="{93A6E9FA-C199-4700-83D5-87890A8CD304}">
      <dsp:nvSpPr>
        <dsp:cNvPr id="0" name=""/>
        <dsp:cNvSpPr/>
      </dsp:nvSpPr>
      <dsp:spPr>
        <a:xfrm>
          <a:off x="3506206" y="2017566"/>
          <a:ext cx="2747515" cy="80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06" tIns="85106" rIns="85106" bIns="85106" numCol="1" spcCol="1270" anchor="ctr" anchorCtr="0">
          <a:noAutofit/>
        </a:bodyPr>
        <a:lstStyle/>
        <a:p>
          <a:pPr marL="0" lvl="0" indent="0" algn="l" defTabSz="400050">
            <a:lnSpc>
              <a:spcPct val="100000"/>
            </a:lnSpc>
            <a:spcBef>
              <a:spcPct val="0"/>
            </a:spcBef>
            <a:spcAft>
              <a:spcPct val="35000"/>
            </a:spcAft>
            <a:buNone/>
          </a:pPr>
          <a:r>
            <a:rPr lang="en-US" sz="900" kern="1200" dirty="0"/>
            <a:t>Have a dedicated “quiet” workspace</a:t>
          </a:r>
        </a:p>
        <a:p>
          <a:pPr marL="0" lvl="0" indent="0" algn="l" defTabSz="400050">
            <a:lnSpc>
              <a:spcPct val="100000"/>
            </a:lnSpc>
            <a:spcBef>
              <a:spcPct val="0"/>
            </a:spcBef>
            <a:spcAft>
              <a:spcPct val="35000"/>
            </a:spcAft>
            <a:buNone/>
          </a:pPr>
          <a:r>
            <a:rPr lang="en-US" sz="900" kern="1200" dirty="0"/>
            <a:t>Set yourself a schedule and include breaks</a:t>
          </a:r>
        </a:p>
        <a:p>
          <a:pPr marL="0" lvl="0" indent="0" algn="l" defTabSz="400050">
            <a:lnSpc>
              <a:spcPct val="100000"/>
            </a:lnSpc>
            <a:spcBef>
              <a:spcPct val="0"/>
            </a:spcBef>
            <a:spcAft>
              <a:spcPct val="35000"/>
            </a:spcAft>
            <a:buNone/>
          </a:pPr>
          <a:r>
            <a:rPr lang="en-US" sz="900" kern="1200" dirty="0"/>
            <a:t>Mute private/social apps</a:t>
          </a:r>
        </a:p>
      </dsp:txBody>
      <dsp:txXfrm>
        <a:off x="3506206" y="2017566"/>
        <a:ext cx="2747515" cy="804147"/>
      </dsp:txXfrm>
    </dsp:sp>
    <dsp:sp modelId="{05904D6A-EB37-4E6B-9C90-124E63C8864C}">
      <dsp:nvSpPr>
        <dsp:cNvPr id="0" name=""/>
        <dsp:cNvSpPr/>
      </dsp:nvSpPr>
      <dsp:spPr>
        <a:xfrm>
          <a:off x="-84788" y="3022751"/>
          <a:ext cx="6208643" cy="8041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38A40-79A0-4607-BD34-8CDB87208FD8}">
      <dsp:nvSpPr>
        <dsp:cNvPr id="0" name=""/>
        <dsp:cNvSpPr/>
      </dsp:nvSpPr>
      <dsp:spPr>
        <a:xfrm>
          <a:off x="158466" y="3203684"/>
          <a:ext cx="442281" cy="44228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EF8260-89F6-4FFD-8755-44CBB9B985F7}">
      <dsp:nvSpPr>
        <dsp:cNvPr id="0" name=""/>
        <dsp:cNvSpPr/>
      </dsp:nvSpPr>
      <dsp:spPr>
        <a:xfrm>
          <a:off x="844002" y="3022751"/>
          <a:ext cx="2793889" cy="80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06" tIns="85106" rIns="85106" bIns="85106" numCol="1" spcCol="1270" anchor="ctr" anchorCtr="0">
          <a:noAutofit/>
        </a:bodyPr>
        <a:lstStyle/>
        <a:p>
          <a:pPr marL="0" lvl="0" indent="0" algn="l" defTabSz="622300">
            <a:lnSpc>
              <a:spcPct val="100000"/>
            </a:lnSpc>
            <a:spcBef>
              <a:spcPct val="0"/>
            </a:spcBef>
            <a:spcAft>
              <a:spcPct val="35000"/>
            </a:spcAft>
            <a:buNone/>
          </a:pPr>
          <a:r>
            <a:rPr lang="en-US" sz="1400" kern="1200"/>
            <a:t>Best practices on efficient meetings</a:t>
          </a:r>
        </a:p>
      </dsp:txBody>
      <dsp:txXfrm>
        <a:off x="844002" y="3022751"/>
        <a:ext cx="2793889" cy="804147"/>
      </dsp:txXfrm>
    </dsp:sp>
    <dsp:sp modelId="{93ADBB3D-DA8A-4207-8D33-C58A8750D8B1}">
      <dsp:nvSpPr>
        <dsp:cNvPr id="0" name=""/>
        <dsp:cNvSpPr/>
      </dsp:nvSpPr>
      <dsp:spPr>
        <a:xfrm>
          <a:off x="3637891" y="3022751"/>
          <a:ext cx="2484146" cy="80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06" tIns="85106" rIns="85106" bIns="85106" numCol="1" spcCol="1270" anchor="ctr" anchorCtr="0">
          <a:noAutofit/>
        </a:bodyPr>
        <a:lstStyle/>
        <a:p>
          <a:pPr marL="0" lvl="0" indent="0" algn="l" defTabSz="400050">
            <a:lnSpc>
              <a:spcPct val="100000"/>
            </a:lnSpc>
            <a:spcBef>
              <a:spcPct val="0"/>
            </a:spcBef>
            <a:spcAft>
              <a:spcPct val="35000"/>
            </a:spcAft>
            <a:buNone/>
          </a:pPr>
          <a:endParaRPr lang="en-US" sz="900" kern="1200"/>
        </a:p>
      </dsp:txBody>
      <dsp:txXfrm>
        <a:off x="3637891" y="3022751"/>
        <a:ext cx="2484146" cy="8041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B890-4BF1-4A0D-A583-B23B42869119}">
      <dsp:nvSpPr>
        <dsp:cNvPr id="0" name=""/>
        <dsp:cNvSpPr/>
      </dsp:nvSpPr>
      <dsp:spPr>
        <a:xfrm>
          <a:off x="0" y="3127633"/>
          <a:ext cx="1800639" cy="102655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28016" rIns="128061"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Turn a Call into a Video Call</a:t>
          </a:r>
        </a:p>
      </dsp:txBody>
      <dsp:txXfrm>
        <a:off x="0" y="3127633"/>
        <a:ext cx="1800639" cy="1026559"/>
      </dsp:txXfrm>
    </dsp:sp>
    <dsp:sp modelId="{D1C9E6C7-31C7-4649-BE91-FDA0262EB4A7}">
      <dsp:nvSpPr>
        <dsp:cNvPr id="0" name=""/>
        <dsp:cNvSpPr/>
      </dsp:nvSpPr>
      <dsp:spPr>
        <a:xfrm>
          <a:off x="1800639" y="3127633"/>
          <a:ext cx="5401917" cy="102655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dirty="0"/>
            <a:t>A video call provides the closest “in person” experience for every remote user  </a:t>
          </a:r>
        </a:p>
        <a:p>
          <a:pPr marL="0" lvl="0" indent="0" algn="l" defTabSz="488950">
            <a:lnSpc>
              <a:spcPct val="90000"/>
            </a:lnSpc>
            <a:spcBef>
              <a:spcPct val="0"/>
            </a:spcBef>
            <a:spcAft>
              <a:spcPct val="35000"/>
            </a:spcAft>
            <a:buNone/>
          </a:pPr>
          <a:r>
            <a:rPr lang="en-US" sz="1100" kern="1200" dirty="0"/>
            <a:t>Be sure to use a headset or external speaker/microphone</a:t>
          </a:r>
        </a:p>
        <a:p>
          <a:pPr marL="0" lvl="0" indent="0" algn="l" defTabSz="488950">
            <a:lnSpc>
              <a:spcPct val="90000"/>
            </a:lnSpc>
            <a:spcBef>
              <a:spcPct val="0"/>
            </a:spcBef>
            <a:spcAft>
              <a:spcPct val="35000"/>
            </a:spcAft>
            <a:buNone/>
          </a:pPr>
          <a:r>
            <a:rPr lang="en-US" sz="1100" kern="1200" dirty="0"/>
            <a:t>Use </a:t>
          </a:r>
          <a:r>
            <a:rPr lang="en-US" sz="1100" kern="1200" dirty="0">
              <a:hlinkClick xmlns:r="http://schemas.openxmlformats.org/officeDocument/2006/relationships" r:id="rId1"/>
            </a:rPr>
            <a:t>blurred background </a:t>
          </a:r>
          <a:r>
            <a:rPr lang="en-US" sz="1100" kern="1200" dirty="0"/>
            <a:t>to limit visibility to your surroundings</a:t>
          </a:r>
        </a:p>
        <a:p>
          <a:pPr marL="0" lvl="0" indent="0" algn="l" defTabSz="488950">
            <a:lnSpc>
              <a:spcPct val="90000"/>
            </a:lnSpc>
            <a:spcBef>
              <a:spcPct val="0"/>
            </a:spcBef>
            <a:spcAft>
              <a:spcPct val="35000"/>
            </a:spcAft>
            <a:buNone/>
          </a:pPr>
          <a:r>
            <a:rPr lang="en-US" sz="1100" kern="1200" dirty="0"/>
            <a:t>Use </a:t>
          </a:r>
          <a:r>
            <a:rPr lang="en-US" sz="1100" kern="1200" dirty="0">
              <a:hlinkClick xmlns:r="http://schemas.openxmlformats.org/officeDocument/2006/relationships" r:id="rId2"/>
            </a:rPr>
            <a:t>Share option</a:t>
          </a:r>
          <a:r>
            <a:rPr lang="en-US" sz="1100" kern="1200" dirty="0"/>
            <a:t> to share a document or your desktop</a:t>
          </a:r>
        </a:p>
      </dsp:txBody>
      <dsp:txXfrm>
        <a:off x="1800639" y="3127633"/>
        <a:ext cx="5401917" cy="1026559"/>
      </dsp:txXfrm>
    </dsp:sp>
    <dsp:sp modelId="{64D7D73A-BC09-4E4C-945A-C4062C79E19F}">
      <dsp:nvSpPr>
        <dsp:cNvPr id="0" name=""/>
        <dsp:cNvSpPr/>
      </dsp:nvSpPr>
      <dsp:spPr>
        <a:xfrm rot="10800000">
          <a:off x="0" y="1564183"/>
          <a:ext cx="1800639" cy="1578847"/>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28016" rIns="128061"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Turn Chat into a Call</a:t>
          </a:r>
        </a:p>
      </dsp:txBody>
      <dsp:txXfrm rot="-10800000">
        <a:off x="0" y="1564183"/>
        <a:ext cx="1800639" cy="1026251"/>
      </dsp:txXfrm>
    </dsp:sp>
    <dsp:sp modelId="{A94C78D3-34C4-4E8D-AF78-DF33DA97686C}">
      <dsp:nvSpPr>
        <dsp:cNvPr id="0" name=""/>
        <dsp:cNvSpPr/>
      </dsp:nvSpPr>
      <dsp:spPr>
        <a:xfrm>
          <a:off x="1800639" y="1564183"/>
          <a:ext cx="5401917" cy="102625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dirty="0"/>
            <a:t>Always ask for approval to turn a chat into a call</a:t>
          </a:r>
        </a:p>
        <a:p>
          <a:pPr marL="0" lvl="0" indent="0" algn="l" defTabSz="488950">
            <a:lnSpc>
              <a:spcPct val="90000"/>
            </a:lnSpc>
            <a:spcBef>
              <a:spcPct val="0"/>
            </a:spcBef>
            <a:spcAft>
              <a:spcPct val="35000"/>
            </a:spcAft>
            <a:buNone/>
          </a:pPr>
          <a:r>
            <a:rPr lang="en-US" sz="1100" kern="1200" dirty="0"/>
            <a:t>Be sure to use a headset or external speaker/microphone</a:t>
          </a:r>
        </a:p>
        <a:p>
          <a:pPr marL="0" lvl="0" indent="0" algn="l" defTabSz="488950">
            <a:lnSpc>
              <a:spcPct val="90000"/>
            </a:lnSpc>
            <a:spcBef>
              <a:spcPct val="0"/>
            </a:spcBef>
            <a:spcAft>
              <a:spcPct val="35000"/>
            </a:spcAft>
            <a:buNone/>
          </a:pPr>
          <a:r>
            <a:rPr lang="en-US" sz="1100" kern="1200" dirty="0"/>
            <a:t>Feel free to </a:t>
          </a:r>
          <a:r>
            <a:rPr lang="en-US" sz="1100" kern="1200" dirty="0">
              <a:hlinkClick xmlns:r="http://schemas.openxmlformats.org/officeDocument/2006/relationships" r:id="rId3"/>
            </a:rPr>
            <a:t>take notes </a:t>
          </a:r>
          <a:r>
            <a:rPr lang="en-US" sz="1100" kern="1200" dirty="0"/>
            <a:t>within the call instance for future reference</a:t>
          </a:r>
        </a:p>
      </dsp:txBody>
      <dsp:txXfrm>
        <a:off x="1800639" y="1564183"/>
        <a:ext cx="5401917" cy="1026251"/>
      </dsp:txXfrm>
    </dsp:sp>
    <dsp:sp modelId="{787C15C6-8269-4B3B-A20D-E924E75255EC}">
      <dsp:nvSpPr>
        <dsp:cNvPr id="0" name=""/>
        <dsp:cNvSpPr/>
      </dsp:nvSpPr>
      <dsp:spPr>
        <a:xfrm rot="10800000">
          <a:off x="0" y="734"/>
          <a:ext cx="1800639" cy="1578847"/>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28016" rIns="128061" bIns="128016" numCol="1" spcCol="1270" anchor="ctr" anchorCtr="0">
          <a:noAutofit/>
        </a:bodyPr>
        <a:lstStyle/>
        <a:p>
          <a:pPr marL="0" lvl="0" indent="0" algn="ctr" defTabSz="800100">
            <a:lnSpc>
              <a:spcPct val="90000"/>
            </a:lnSpc>
            <a:spcBef>
              <a:spcPct val="0"/>
            </a:spcBef>
            <a:spcAft>
              <a:spcPct val="35000"/>
            </a:spcAft>
            <a:buNone/>
          </a:pPr>
          <a:r>
            <a:rPr lang="en-US" sz="1800" kern="1200" dirty="0"/>
            <a:t>Using Chat</a:t>
          </a:r>
        </a:p>
      </dsp:txBody>
      <dsp:txXfrm rot="-10800000">
        <a:off x="0" y="734"/>
        <a:ext cx="1800639" cy="1026251"/>
      </dsp:txXfrm>
    </dsp:sp>
    <dsp:sp modelId="{2F246CA3-27AA-47BD-ABAE-D3F604E0B55B}">
      <dsp:nvSpPr>
        <dsp:cNvPr id="0" name=""/>
        <dsp:cNvSpPr/>
      </dsp:nvSpPr>
      <dsp:spPr>
        <a:xfrm>
          <a:off x="1800639" y="734"/>
          <a:ext cx="5401917" cy="102625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dirty="0"/>
            <a:t>Put your question or comment in the first Chat message – don’t just say “hi”</a:t>
          </a:r>
        </a:p>
        <a:p>
          <a:pPr marL="0" lvl="0" indent="0" algn="l" defTabSz="488950">
            <a:lnSpc>
              <a:spcPct val="90000"/>
            </a:lnSpc>
            <a:spcBef>
              <a:spcPct val="0"/>
            </a:spcBef>
            <a:spcAft>
              <a:spcPct val="35000"/>
            </a:spcAft>
            <a:buNone/>
          </a:pPr>
          <a:r>
            <a:rPr lang="en-US" sz="1100" kern="1200" dirty="0"/>
            <a:t>Unscheduled chats may be an interruption, be patient in getting a response</a:t>
          </a:r>
        </a:p>
        <a:p>
          <a:pPr marL="0" lvl="0" indent="0" algn="l" defTabSz="488950">
            <a:lnSpc>
              <a:spcPct val="90000"/>
            </a:lnSpc>
            <a:spcBef>
              <a:spcPct val="0"/>
            </a:spcBef>
            <a:spcAft>
              <a:spcPct val="35000"/>
            </a:spcAft>
            <a:buNone/>
          </a:pPr>
          <a:r>
            <a:rPr lang="en-US" sz="1100" kern="1200" dirty="0"/>
            <a:t>Easily turn a chat to a Meet Now video call to have a more connected experience</a:t>
          </a:r>
        </a:p>
      </dsp:txBody>
      <dsp:txXfrm>
        <a:off x="1800639" y="734"/>
        <a:ext cx="5401917" cy="102625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B890-4BF1-4A0D-A583-B23B42869119}">
      <dsp:nvSpPr>
        <dsp:cNvPr id="0" name=""/>
        <dsp:cNvSpPr/>
      </dsp:nvSpPr>
      <dsp:spPr>
        <a:xfrm>
          <a:off x="0" y="3127633"/>
          <a:ext cx="1800639" cy="102655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42240" rIns="128061" bIns="142240" numCol="1" spcCol="1270" anchor="ctr" anchorCtr="0">
          <a:noAutofit/>
        </a:bodyPr>
        <a:lstStyle/>
        <a:p>
          <a:pPr marL="0" lvl="0" indent="0" algn="ctr" defTabSz="889000">
            <a:lnSpc>
              <a:spcPct val="90000"/>
            </a:lnSpc>
            <a:spcBef>
              <a:spcPct val="0"/>
            </a:spcBef>
            <a:spcAft>
              <a:spcPct val="35000"/>
            </a:spcAft>
            <a:buNone/>
          </a:pPr>
          <a:r>
            <a:rPr lang="en-US" sz="2000" kern="1200"/>
            <a:t>Turn a Call into a Video Call</a:t>
          </a:r>
        </a:p>
      </dsp:txBody>
      <dsp:txXfrm>
        <a:off x="0" y="3127633"/>
        <a:ext cx="1800639" cy="1026559"/>
      </dsp:txXfrm>
    </dsp:sp>
    <dsp:sp modelId="{D1C9E6C7-31C7-4649-BE91-FDA0262EB4A7}">
      <dsp:nvSpPr>
        <dsp:cNvPr id="0" name=""/>
        <dsp:cNvSpPr/>
      </dsp:nvSpPr>
      <dsp:spPr>
        <a:xfrm>
          <a:off x="1800639" y="3127633"/>
          <a:ext cx="5401917" cy="102655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A video call provides the closest “in person” experience for every remote user  </a:t>
          </a:r>
        </a:p>
        <a:p>
          <a:pPr marL="0" lvl="0" indent="0" algn="l" defTabSz="488950">
            <a:lnSpc>
              <a:spcPct val="90000"/>
            </a:lnSpc>
            <a:spcBef>
              <a:spcPct val="0"/>
            </a:spcBef>
            <a:spcAft>
              <a:spcPct val="35000"/>
            </a:spcAft>
            <a:buNone/>
          </a:pPr>
          <a:r>
            <a:rPr lang="en-US" sz="1100" kern="1200"/>
            <a:t>Be sure to use a headset or external speaker/microphone</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1"/>
            </a:rPr>
            <a:t>blurred background </a:t>
          </a:r>
          <a:r>
            <a:rPr lang="en-US" sz="1100" kern="1200"/>
            <a:t>to limit visibility to your surroundings</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2"/>
            </a:rPr>
            <a:t>Share option</a:t>
          </a:r>
          <a:r>
            <a:rPr lang="en-US" sz="1100" kern="1200"/>
            <a:t> to share a document or your desktop</a:t>
          </a:r>
        </a:p>
      </dsp:txBody>
      <dsp:txXfrm>
        <a:off x="1800639" y="3127633"/>
        <a:ext cx="5401917" cy="1026559"/>
      </dsp:txXfrm>
    </dsp:sp>
    <dsp:sp modelId="{64D7D73A-BC09-4E4C-945A-C4062C79E19F}">
      <dsp:nvSpPr>
        <dsp:cNvPr id="0" name=""/>
        <dsp:cNvSpPr/>
      </dsp:nvSpPr>
      <dsp:spPr>
        <a:xfrm rot="10800000">
          <a:off x="0" y="1564183"/>
          <a:ext cx="1800639" cy="1578847"/>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42240" rIns="128061" bIns="142240" numCol="1" spcCol="1270" anchor="ctr" anchorCtr="0">
          <a:noAutofit/>
        </a:bodyPr>
        <a:lstStyle/>
        <a:p>
          <a:pPr marL="0" lvl="0" indent="0" algn="ctr" defTabSz="889000">
            <a:lnSpc>
              <a:spcPct val="90000"/>
            </a:lnSpc>
            <a:spcBef>
              <a:spcPct val="0"/>
            </a:spcBef>
            <a:spcAft>
              <a:spcPct val="35000"/>
            </a:spcAft>
            <a:buNone/>
          </a:pPr>
          <a:r>
            <a:rPr lang="en-US" sz="2000" kern="1200"/>
            <a:t>Turn Chat into a Call</a:t>
          </a:r>
        </a:p>
      </dsp:txBody>
      <dsp:txXfrm rot="-10800000">
        <a:off x="0" y="1564183"/>
        <a:ext cx="1800639" cy="1026251"/>
      </dsp:txXfrm>
    </dsp:sp>
    <dsp:sp modelId="{A94C78D3-34C4-4E8D-AF78-DF33DA97686C}">
      <dsp:nvSpPr>
        <dsp:cNvPr id="0" name=""/>
        <dsp:cNvSpPr/>
      </dsp:nvSpPr>
      <dsp:spPr>
        <a:xfrm>
          <a:off x="1800639" y="1564183"/>
          <a:ext cx="5401917" cy="102625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Always ask for approval to turn a chat into a call</a:t>
          </a:r>
        </a:p>
        <a:p>
          <a:pPr marL="0" lvl="0" indent="0" algn="l" defTabSz="488950">
            <a:lnSpc>
              <a:spcPct val="90000"/>
            </a:lnSpc>
            <a:spcBef>
              <a:spcPct val="0"/>
            </a:spcBef>
            <a:spcAft>
              <a:spcPct val="35000"/>
            </a:spcAft>
            <a:buNone/>
          </a:pPr>
          <a:r>
            <a:rPr lang="en-US" sz="1100" kern="1200"/>
            <a:t>Be sure to use a headset or external speaker/microphone</a:t>
          </a:r>
        </a:p>
        <a:p>
          <a:pPr marL="0" lvl="0" indent="0" algn="l" defTabSz="488950">
            <a:lnSpc>
              <a:spcPct val="90000"/>
            </a:lnSpc>
            <a:spcBef>
              <a:spcPct val="0"/>
            </a:spcBef>
            <a:spcAft>
              <a:spcPct val="35000"/>
            </a:spcAft>
            <a:buNone/>
          </a:pPr>
          <a:r>
            <a:rPr lang="en-US" sz="1100" kern="1200"/>
            <a:t>Feel free to </a:t>
          </a:r>
          <a:r>
            <a:rPr lang="en-US" sz="1100" kern="1200">
              <a:hlinkClick xmlns:r="http://schemas.openxmlformats.org/officeDocument/2006/relationships" r:id="rId3"/>
            </a:rPr>
            <a:t>take notes </a:t>
          </a:r>
          <a:r>
            <a:rPr lang="en-US" sz="1100" kern="1200"/>
            <a:t>within the call instance for future reference</a:t>
          </a:r>
        </a:p>
      </dsp:txBody>
      <dsp:txXfrm>
        <a:off x="1800639" y="1564183"/>
        <a:ext cx="5401917" cy="1026251"/>
      </dsp:txXfrm>
    </dsp:sp>
    <dsp:sp modelId="{787C15C6-8269-4B3B-A20D-E924E75255EC}">
      <dsp:nvSpPr>
        <dsp:cNvPr id="0" name=""/>
        <dsp:cNvSpPr/>
      </dsp:nvSpPr>
      <dsp:spPr>
        <a:xfrm rot="10800000">
          <a:off x="0" y="734"/>
          <a:ext cx="1800639" cy="1578847"/>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42240" rIns="128061" bIns="142240" numCol="1" spcCol="1270" anchor="ctr" anchorCtr="0">
          <a:noAutofit/>
        </a:bodyPr>
        <a:lstStyle/>
        <a:p>
          <a:pPr marL="0" lvl="0" indent="0" algn="ctr" defTabSz="889000">
            <a:lnSpc>
              <a:spcPct val="90000"/>
            </a:lnSpc>
            <a:spcBef>
              <a:spcPct val="0"/>
            </a:spcBef>
            <a:spcAft>
              <a:spcPct val="35000"/>
            </a:spcAft>
            <a:buNone/>
          </a:pPr>
          <a:r>
            <a:rPr lang="en-US" sz="2000" kern="1200"/>
            <a:t>Using Chat</a:t>
          </a:r>
        </a:p>
      </dsp:txBody>
      <dsp:txXfrm rot="-10800000">
        <a:off x="0" y="734"/>
        <a:ext cx="1800639" cy="1026251"/>
      </dsp:txXfrm>
    </dsp:sp>
    <dsp:sp modelId="{2F246CA3-27AA-47BD-ABAE-D3F604E0B55B}">
      <dsp:nvSpPr>
        <dsp:cNvPr id="0" name=""/>
        <dsp:cNvSpPr/>
      </dsp:nvSpPr>
      <dsp:spPr>
        <a:xfrm>
          <a:off x="1800639" y="734"/>
          <a:ext cx="5401917" cy="102625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Put your question or comment in the first Chat message – don’t just say “hi”</a:t>
          </a:r>
        </a:p>
        <a:p>
          <a:pPr marL="0" lvl="0" indent="0" algn="l" defTabSz="488950">
            <a:lnSpc>
              <a:spcPct val="90000"/>
            </a:lnSpc>
            <a:spcBef>
              <a:spcPct val="0"/>
            </a:spcBef>
            <a:spcAft>
              <a:spcPct val="35000"/>
            </a:spcAft>
            <a:buNone/>
          </a:pPr>
          <a:r>
            <a:rPr lang="en-US" sz="1100" kern="1200"/>
            <a:t>Unscheduled chats may be an interruption, be patient in getting a response</a:t>
          </a:r>
        </a:p>
        <a:p>
          <a:pPr marL="0" lvl="0" indent="0" algn="l" defTabSz="488950">
            <a:lnSpc>
              <a:spcPct val="90000"/>
            </a:lnSpc>
            <a:spcBef>
              <a:spcPct val="0"/>
            </a:spcBef>
            <a:spcAft>
              <a:spcPct val="35000"/>
            </a:spcAft>
            <a:buNone/>
          </a:pPr>
          <a:r>
            <a:rPr lang="en-US" sz="1100" kern="1200"/>
            <a:t>Easily turn a chat to a Meet Now video call to have a more connected experience</a:t>
          </a:r>
        </a:p>
      </dsp:txBody>
      <dsp:txXfrm>
        <a:off x="1800639" y="734"/>
        <a:ext cx="5401917" cy="10262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B890-4BF1-4A0D-A583-B23B42869119}">
      <dsp:nvSpPr>
        <dsp:cNvPr id="0" name=""/>
        <dsp:cNvSpPr/>
      </dsp:nvSpPr>
      <dsp:spPr>
        <a:xfrm>
          <a:off x="0" y="3127633"/>
          <a:ext cx="1800639" cy="102655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70688" rIns="128061" bIns="170688" numCol="1" spcCol="1270" anchor="ctr" anchorCtr="0">
          <a:noAutofit/>
        </a:bodyPr>
        <a:lstStyle/>
        <a:p>
          <a:pPr marL="0" lvl="0" indent="0" algn="ctr" defTabSz="1066800">
            <a:lnSpc>
              <a:spcPct val="90000"/>
            </a:lnSpc>
            <a:spcBef>
              <a:spcPct val="0"/>
            </a:spcBef>
            <a:spcAft>
              <a:spcPct val="35000"/>
            </a:spcAft>
            <a:buNone/>
          </a:pPr>
          <a:r>
            <a:rPr lang="en-US" sz="2400" kern="1200"/>
            <a:t>After the meeting</a:t>
          </a:r>
        </a:p>
      </dsp:txBody>
      <dsp:txXfrm>
        <a:off x="0" y="3127633"/>
        <a:ext cx="1800639" cy="1026559"/>
      </dsp:txXfrm>
    </dsp:sp>
    <dsp:sp modelId="{D1C9E6C7-31C7-4649-BE91-FDA0262EB4A7}">
      <dsp:nvSpPr>
        <dsp:cNvPr id="0" name=""/>
        <dsp:cNvSpPr/>
      </dsp:nvSpPr>
      <dsp:spPr>
        <a:xfrm>
          <a:off x="1800639" y="3127633"/>
          <a:ext cx="5401917" cy="102655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Drive recap and next steps in Teams</a:t>
          </a:r>
        </a:p>
        <a:p>
          <a:pPr marL="0" lvl="0" indent="0" algn="l" defTabSz="488950">
            <a:lnSpc>
              <a:spcPct val="90000"/>
            </a:lnSpc>
            <a:spcBef>
              <a:spcPct val="0"/>
            </a:spcBef>
            <a:spcAft>
              <a:spcPct val="35000"/>
            </a:spcAft>
            <a:buNone/>
          </a:pPr>
          <a:r>
            <a:rPr lang="en-US" sz="1100" kern="1200"/>
            <a:t>Share the link to shared notes in Teams</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1"/>
            </a:rPr>
            <a:t>planner</a:t>
          </a:r>
          <a:r>
            <a:rPr lang="en-US" sz="1100" kern="1200"/>
            <a:t> to drive team tasks</a:t>
          </a:r>
        </a:p>
        <a:p>
          <a:pPr marL="0" lvl="0" indent="0" algn="l" defTabSz="488950">
            <a:lnSpc>
              <a:spcPct val="90000"/>
            </a:lnSpc>
            <a:spcBef>
              <a:spcPct val="0"/>
            </a:spcBef>
            <a:spcAft>
              <a:spcPct val="35000"/>
            </a:spcAft>
            <a:buNone/>
          </a:pPr>
          <a:r>
            <a:rPr lang="en-US" sz="1100" kern="1200"/>
            <a:t>Encourage </a:t>
          </a:r>
          <a:r>
            <a:rPr lang="en-US" sz="1100" kern="1200">
              <a:hlinkClick xmlns:r="http://schemas.openxmlformats.org/officeDocument/2006/relationships" r:id="rId2"/>
            </a:rPr>
            <a:t>replay</a:t>
          </a:r>
          <a:r>
            <a:rPr lang="en-US" sz="1100" kern="1200"/>
            <a:t> for those who couldn’t attend</a:t>
          </a:r>
        </a:p>
      </dsp:txBody>
      <dsp:txXfrm>
        <a:off x="1800639" y="3127633"/>
        <a:ext cx="5401917" cy="1026559"/>
      </dsp:txXfrm>
    </dsp:sp>
    <dsp:sp modelId="{64D7D73A-BC09-4E4C-945A-C4062C79E19F}">
      <dsp:nvSpPr>
        <dsp:cNvPr id="0" name=""/>
        <dsp:cNvSpPr/>
      </dsp:nvSpPr>
      <dsp:spPr>
        <a:xfrm rot="10800000">
          <a:off x="0" y="1564183"/>
          <a:ext cx="1800639" cy="1578847"/>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70688" rIns="128061" bIns="170688" numCol="1" spcCol="1270" anchor="ctr" anchorCtr="0">
          <a:noAutofit/>
        </a:bodyPr>
        <a:lstStyle/>
        <a:p>
          <a:pPr marL="0" lvl="0" indent="0" algn="ctr" defTabSz="1066800">
            <a:lnSpc>
              <a:spcPct val="90000"/>
            </a:lnSpc>
            <a:spcBef>
              <a:spcPct val="0"/>
            </a:spcBef>
            <a:spcAft>
              <a:spcPct val="35000"/>
            </a:spcAft>
            <a:buNone/>
          </a:pPr>
          <a:r>
            <a:rPr lang="en-US" sz="2400" kern="1200"/>
            <a:t>During the meeting</a:t>
          </a:r>
        </a:p>
      </dsp:txBody>
      <dsp:txXfrm rot="-10800000">
        <a:off x="0" y="1564183"/>
        <a:ext cx="1800639" cy="1026251"/>
      </dsp:txXfrm>
    </dsp:sp>
    <dsp:sp modelId="{A94C78D3-34C4-4E8D-AF78-DF33DA97686C}">
      <dsp:nvSpPr>
        <dsp:cNvPr id="0" name=""/>
        <dsp:cNvSpPr/>
      </dsp:nvSpPr>
      <dsp:spPr>
        <a:xfrm>
          <a:off x="1800639" y="1564183"/>
          <a:ext cx="5401917" cy="102625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Take </a:t>
          </a:r>
          <a:r>
            <a:rPr lang="en-US" sz="1100" kern="1200">
              <a:hlinkClick xmlns:r="http://schemas.openxmlformats.org/officeDocument/2006/relationships" r:id="rId3"/>
            </a:rPr>
            <a:t>shared notes</a:t>
          </a:r>
          <a:endParaRPr lang="en-US" sz="1100" kern="1200"/>
        </a:p>
        <a:p>
          <a:pPr marL="0" lvl="0" indent="0" algn="l" defTabSz="488950">
            <a:lnSpc>
              <a:spcPct val="90000"/>
            </a:lnSpc>
            <a:spcBef>
              <a:spcPct val="0"/>
            </a:spcBef>
            <a:spcAft>
              <a:spcPct val="35000"/>
            </a:spcAft>
            <a:buNone/>
          </a:pPr>
          <a:r>
            <a:rPr lang="en-US" sz="1100" kern="1200" dirty="0"/>
            <a:t>Turn video on and mute yourself by default to avoid background noise</a:t>
          </a:r>
        </a:p>
        <a:p>
          <a:pPr marL="0" lvl="0" indent="0" algn="l" defTabSz="488950">
            <a:lnSpc>
              <a:spcPct val="90000"/>
            </a:lnSpc>
            <a:spcBef>
              <a:spcPct val="0"/>
            </a:spcBef>
            <a:spcAft>
              <a:spcPct val="35000"/>
            </a:spcAft>
            <a:buNone/>
          </a:pPr>
          <a:r>
            <a:rPr lang="en-US" sz="1100" kern="1200" dirty="0"/>
            <a:t>Use </a:t>
          </a:r>
          <a:r>
            <a:rPr lang="en-US" sz="1100" kern="1200" dirty="0">
              <a:hlinkClick xmlns:r="http://schemas.openxmlformats.org/officeDocument/2006/relationships" r:id="rId4"/>
            </a:rPr>
            <a:t>Share option</a:t>
          </a:r>
          <a:r>
            <a:rPr lang="en-US" sz="1100" kern="1200" dirty="0"/>
            <a:t> to share document/desktop</a:t>
          </a:r>
        </a:p>
        <a:p>
          <a:pPr marL="0" lvl="0" indent="0" algn="l" defTabSz="488950">
            <a:lnSpc>
              <a:spcPct val="90000"/>
            </a:lnSpc>
            <a:spcBef>
              <a:spcPct val="0"/>
            </a:spcBef>
            <a:spcAft>
              <a:spcPct val="35000"/>
            </a:spcAft>
            <a:buNone/>
          </a:pPr>
          <a:r>
            <a:rPr lang="en-US" sz="1100" kern="1200">
              <a:hlinkClick xmlns:r="http://schemas.openxmlformats.org/officeDocument/2006/relationships" r:id="rId5"/>
            </a:rPr>
            <a:t>Record the meeting</a:t>
          </a:r>
          <a:r>
            <a:rPr lang="en-US" sz="1100" kern="1200"/>
            <a:t> for replay in case everyone cannot join</a:t>
          </a:r>
        </a:p>
        <a:p>
          <a:pPr marL="0" lvl="0" indent="0" algn="l" defTabSz="488950">
            <a:lnSpc>
              <a:spcPct val="90000"/>
            </a:lnSpc>
            <a:spcBef>
              <a:spcPct val="0"/>
            </a:spcBef>
            <a:spcAft>
              <a:spcPct val="35000"/>
            </a:spcAft>
            <a:buNone/>
          </a:pPr>
          <a:r>
            <a:rPr lang="en-US" sz="1100" kern="1200">
              <a:hlinkClick xmlns:r="http://schemas.openxmlformats.org/officeDocument/2006/relationships" r:id="rId6"/>
            </a:rPr>
            <a:t>Join the meeting</a:t>
          </a:r>
          <a:r>
            <a:rPr lang="en-US" sz="1100" kern="1200"/>
            <a:t> with your mobile phone</a:t>
          </a:r>
        </a:p>
      </dsp:txBody>
      <dsp:txXfrm>
        <a:off x="1800639" y="1564183"/>
        <a:ext cx="5401917" cy="1026251"/>
      </dsp:txXfrm>
    </dsp:sp>
    <dsp:sp modelId="{787C15C6-8269-4B3B-A20D-E924E75255EC}">
      <dsp:nvSpPr>
        <dsp:cNvPr id="0" name=""/>
        <dsp:cNvSpPr/>
      </dsp:nvSpPr>
      <dsp:spPr>
        <a:xfrm rot="10800000">
          <a:off x="0" y="734"/>
          <a:ext cx="1800639" cy="1578847"/>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70688" rIns="128061" bIns="170688" numCol="1" spcCol="1270" anchor="ctr" anchorCtr="0">
          <a:noAutofit/>
        </a:bodyPr>
        <a:lstStyle/>
        <a:p>
          <a:pPr marL="0" lvl="0" indent="0" algn="ctr" defTabSz="1066800">
            <a:lnSpc>
              <a:spcPct val="90000"/>
            </a:lnSpc>
            <a:spcBef>
              <a:spcPct val="0"/>
            </a:spcBef>
            <a:spcAft>
              <a:spcPct val="35000"/>
            </a:spcAft>
            <a:buNone/>
          </a:pPr>
          <a:r>
            <a:rPr lang="en-US" sz="2400" kern="1200"/>
            <a:t>Before the meeting</a:t>
          </a:r>
        </a:p>
      </dsp:txBody>
      <dsp:txXfrm rot="-10800000">
        <a:off x="0" y="734"/>
        <a:ext cx="1800639" cy="1026251"/>
      </dsp:txXfrm>
    </dsp:sp>
    <dsp:sp modelId="{2F246CA3-27AA-47BD-ABAE-D3F604E0B55B}">
      <dsp:nvSpPr>
        <dsp:cNvPr id="0" name=""/>
        <dsp:cNvSpPr/>
      </dsp:nvSpPr>
      <dsp:spPr>
        <a:xfrm>
          <a:off x="1800639" y="734"/>
          <a:ext cx="5401917" cy="102625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Communicate agenda in the Outlook invite with clear purpose</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7"/>
            </a:rPr>
            <a:t>FindTime</a:t>
          </a:r>
          <a:r>
            <a:rPr lang="en-US" sz="1100" kern="1200"/>
            <a:t> or </a:t>
          </a:r>
          <a:r>
            <a:rPr lang="en-US" sz="1100" kern="1200">
              <a:hlinkClick xmlns:r="http://schemas.openxmlformats.org/officeDocument/2006/relationships" r:id="rId8"/>
            </a:rPr>
            <a:t>Calendar visibility</a:t>
          </a:r>
          <a:r>
            <a:rPr lang="en-US" sz="1100" kern="1200"/>
            <a:t> to plan at an appropriate slot</a:t>
          </a:r>
        </a:p>
        <a:p>
          <a:pPr marL="0" lvl="0" indent="0" algn="l" defTabSz="488950">
            <a:lnSpc>
              <a:spcPct val="90000"/>
            </a:lnSpc>
            <a:spcBef>
              <a:spcPct val="0"/>
            </a:spcBef>
            <a:spcAft>
              <a:spcPct val="35000"/>
            </a:spcAft>
            <a:buNone/>
          </a:pPr>
          <a:r>
            <a:rPr lang="en-US" sz="1100" kern="1200"/>
            <a:t>Share materials ahead using Teams</a:t>
          </a:r>
        </a:p>
        <a:p>
          <a:pPr marL="0" lvl="0" indent="0" algn="l" defTabSz="488950">
            <a:lnSpc>
              <a:spcPct val="90000"/>
            </a:lnSpc>
            <a:spcBef>
              <a:spcPct val="0"/>
            </a:spcBef>
            <a:spcAft>
              <a:spcPct val="35000"/>
            </a:spcAft>
            <a:buNone/>
          </a:pPr>
          <a:r>
            <a:rPr lang="en-US" sz="1100" kern="1200"/>
            <a:t>Always includes Teams link + audio-conferencing for dial-in options</a:t>
          </a:r>
        </a:p>
      </dsp:txBody>
      <dsp:txXfrm>
        <a:off x="1800639" y="734"/>
        <a:ext cx="5401917" cy="10262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C8C62-3B18-4804-B087-E1A3DFCF408B}">
      <dsp:nvSpPr>
        <dsp:cNvPr id="0" name=""/>
        <dsp:cNvSpPr/>
      </dsp:nvSpPr>
      <dsp:spPr>
        <a:xfrm>
          <a:off x="0" y="3127636"/>
          <a:ext cx="1800639" cy="102656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70688" rIns="128061" bIns="170688" numCol="1" spcCol="1270" anchor="ctr" anchorCtr="0">
          <a:noAutofit/>
        </a:bodyPr>
        <a:lstStyle/>
        <a:p>
          <a:pPr marL="0" lvl="0" indent="0" algn="ctr" defTabSz="1066800">
            <a:lnSpc>
              <a:spcPct val="90000"/>
            </a:lnSpc>
            <a:spcBef>
              <a:spcPct val="0"/>
            </a:spcBef>
            <a:spcAft>
              <a:spcPct val="35000"/>
            </a:spcAft>
            <a:buNone/>
          </a:pPr>
          <a:r>
            <a:rPr lang="en-US" sz="2400" kern="1200"/>
            <a:t>After the meeting</a:t>
          </a:r>
        </a:p>
      </dsp:txBody>
      <dsp:txXfrm>
        <a:off x="0" y="3127636"/>
        <a:ext cx="1800639" cy="1026560"/>
      </dsp:txXfrm>
    </dsp:sp>
    <dsp:sp modelId="{01D485E6-6EB1-4826-8AD0-2C2C8FDD0F3A}">
      <dsp:nvSpPr>
        <dsp:cNvPr id="0" name=""/>
        <dsp:cNvSpPr/>
      </dsp:nvSpPr>
      <dsp:spPr>
        <a:xfrm>
          <a:off x="1800639" y="3127636"/>
          <a:ext cx="5401917" cy="10265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Encourage </a:t>
          </a:r>
          <a:r>
            <a:rPr lang="en-US" sz="1100" kern="1200">
              <a:hlinkClick xmlns:r="http://schemas.openxmlformats.org/officeDocument/2006/relationships" r:id="rId1"/>
            </a:rPr>
            <a:t>replay</a:t>
          </a:r>
          <a:r>
            <a:rPr lang="en-US" sz="1100" kern="1200"/>
            <a:t> for those who couldn’t attend</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2"/>
            </a:rPr>
            <a:t>Forms</a:t>
          </a:r>
          <a:r>
            <a:rPr lang="en-US" sz="1100" kern="1200"/>
            <a:t> for survey or knowledge check quiz</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3"/>
            </a:rPr>
            <a:t>Microsoft Stream</a:t>
          </a:r>
          <a:r>
            <a:rPr lang="en-US" sz="1100" kern="1200"/>
            <a:t> to provide a dedicated training channel to enrich your knowledge base</a:t>
          </a:r>
        </a:p>
      </dsp:txBody>
      <dsp:txXfrm>
        <a:off x="1800639" y="3127636"/>
        <a:ext cx="5401917" cy="1026560"/>
      </dsp:txXfrm>
    </dsp:sp>
    <dsp:sp modelId="{B4179039-B3AD-49C8-95EE-4468D146AA19}">
      <dsp:nvSpPr>
        <dsp:cNvPr id="0" name=""/>
        <dsp:cNvSpPr/>
      </dsp:nvSpPr>
      <dsp:spPr>
        <a:xfrm rot="10800000">
          <a:off x="0" y="1564185"/>
          <a:ext cx="1800639" cy="1578849"/>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70688" rIns="128061" bIns="170688" numCol="1" spcCol="1270" anchor="ctr" anchorCtr="0">
          <a:noAutofit/>
        </a:bodyPr>
        <a:lstStyle/>
        <a:p>
          <a:pPr marL="0" lvl="0" indent="0" algn="ctr" defTabSz="1066800">
            <a:lnSpc>
              <a:spcPct val="90000"/>
            </a:lnSpc>
            <a:spcBef>
              <a:spcPct val="0"/>
            </a:spcBef>
            <a:spcAft>
              <a:spcPct val="35000"/>
            </a:spcAft>
            <a:buNone/>
          </a:pPr>
          <a:r>
            <a:rPr lang="en-US" sz="2400" kern="1200"/>
            <a:t>During the training</a:t>
          </a:r>
        </a:p>
      </dsp:txBody>
      <dsp:txXfrm rot="-10800000">
        <a:off x="0" y="1564185"/>
        <a:ext cx="1800639" cy="1026252"/>
      </dsp:txXfrm>
    </dsp:sp>
    <dsp:sp modelId="{31617AE8-1128-48EB-9634-739D20B77C22}">
      <dsp:nvSpPr>
        <dsp:cNvPr id="0" name=""/>
        <dsp:cNvSpPr/>
      </dsp:nvSpPr>
      <dsp:spPr>
        <a:xfrm>
          <a:off x="1800639" y="1564185"/>
          <a:ext cx="5401917" cy="102625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Mute everyone, video on for the presenter for better engagement</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4"/>
            </a:rPr>
            <a:t>Share option</a:t>
          </a:r>
          <a:r>
            <a:rPr lang="en-US" sz="1100" kern="1200"/>
            <a:t> to deliver the training content</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5"/>
            </a:rPr>
            <a:t>whiteboard</a:t>
          </a:r>
          <a:r>
            <a:rPr lang="en-US" sz="1100" kern="1200"/>
            <a:t> to make your training interactive</a:t>
          </a:r>
        </a:p>
        <a:p>
          <a:pPr marL="0" lvl="0" indent="0" algn="l" defTabSz="488950">
            <a:lnSpc>
              <a:spcPct val="90000"/>
            </a:lnSpc>
            <a:spcBef>
              <a:spcPct val="0"/>
            </a:spcBef>
            <a:spcAft>
              <a:spcPct val="35000"/>
            </a:spcAft>
            <a:buNone/>
          </a:pPr>
          <a:r>
            <a:rPr lang="en-US" sz="1100" kern="1200">
              <a:hlinkClick xmlns:r="http://schemas.openxmlformats.org/officeDocument/2006/relationships" r:id="rId6"/>
            </a:rPr>
            <a:t>Record the meeting</a:t>
          </a:r>
          <a:r>
            <a:rPr lang="en-US" sz="1100" kern="1200"/>
            <a:t> for replay and for your knowledge/learning base</a:t>
          </a:r>
        </a:p>
      </dsp:txBody>
      <dsp:txXfrm>
        <a:off x="1800639" y="1564185"/>
        <a:ext cx="5401917" cy="1026252"/>
      </dsp:txXfrm>
    </dsp:sp>
    <dsp:sp modelId="{787C15C6-8269-4B3B-A20D-E924E75255EC}">
      <dsp:nvSpPr>
        <dsp:cNvPr id="0" name=""/>
        <dsp:cNvSpPr/>
      </dsp:nvSpPr>
      <dsp:spPr>
        <a:xfrm rot="10800000">
          <a:off x="0" y="734"/>
          <a:ext cx="1800639" cy="1578849"/>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70688" rIns="128061" bIns="170688" numCol="1" spcCol="1270" anchor="ctr" anchorCtr="0">
          <a:noAutofit/>
        </a:bodyPr>
        <a:lstStyle/>
        <a:p>
          <a:pPr marL="0" lvl="0" indent="0" algn="ctr" defTabSz="1066800">
            <a:lnSpc>
              <a:spcPct val="90000"/>
            </a:lnSpc>
            <a:spcBef>
              <a:spcPct val="0"/>
            </a:spcBef>
            <a:spcAft>
              <a:spcPct val="35000"/>
            </a:spcAft>
            <a:buNone/>
          </a:pPr>
          <a:r>
            <a:rPr lang="en-US" sz="2400" kern="1200"/>
            <a:t>Before the training</a:t>
          </a:r>
        </a:p>
      </dsp:txBody>
      <dsp:txXfrm rot="-10800000">
        <a:off x="0" y="734"/>
        <a:ext cx="1800639" cy="1026252"/>
      </dsp:txXfrm>
    </dsp:sp>
    <dsp:sp modelId="{2F246CA3-27AA-47BD-ABAE-D3F604E0B55B}">
      <dsp:nvSpPr>
        <dsp:cNvPr id="0" name=""/>
        <dsp:cNvSpPr/>
      </dsp:nvSpPr>
      <dsp:spPr>
        <a:xfrm>
          <a:off x="1800639" y="734"/>
          <a:ext cx="5401917" cy="102625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Communicate agenda in the Outlook invite with training content</a:t>
          </a:r>
        </a:p>
        <a:p>
          <a:pPr marL="0" lvl="0" indent="0" algn="l" defTabSz="488950">
            <a:lnSpc>
              <a:spcPct val="90000"/>
            </a:lnSpc>
            <a:spcBef>
              <a:spcPct val="0"/>
            </a:spcBef>
            <a:spcAft>
              <a:spcPct val="35000"/>
            </a:spcAft>
            <a:buNone/>
          </a:pPr>
          <a:r>
            <a:rPr lang="en-US" sz="1100" kern="1200"/>
            <a:t>Always includes Teams link + audio-conferencing for dial-in options</a:t>
          </a:r>
        </a:p>
      </dsp:txBody>
      <dsp:txXfrm>
        <a:off x="1800639" y="734"/>
        <a:ext cx="5401917" cy="102625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C8C62-3B18-4804-B087-E1A3DFCF408B}">
      <dsp:nvSpPr>
        <dsp:cNvPr id="0" name=""/>
        <dsp:cNvSpPr/>
      </dsp:nvSpPr>
      <dsp:spPr>
        <a:xfrm>
          <a:off x="0" y="3127636"/>
          <a:ext cx="1800639" cy="102656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70688" rIns="128061" bIns="170688" numCol="1" spcCol="1270" anchor="ctr" anchorCtr="0">
          <a:noAutofit/>
        </a:bodyPr>
        <a:lstStyle/>
        <a:p>
          <a:pPr marL="0" lvl="0" indent="0" algn="ctr" defTabSz="1066800">
            <a:lnSpc>
              <a:spcPct val="90000"/>
            </a:lnSpc>
            <a:spcBef>
              <a:spcPct val="0"/>
            </a:spcBef>
            <a:spcAft>
              <a:spcPct val="35000"/>
            </a:spcAft>
            <a:buNone/>
          </a:pPr>
          <a:r>
            <a:rPr lang="en-US" sz="2400" kern="1200"/>
            <a:t>After the meeting</a:t>
          </a:r>
        </a:p>
      </dsp:txBody>
      <dsp:txXfrm>
        <a:off x="0" y="3127636"/>
        <a:ext cx="1800639" cy="1026560"/>
      </dsp:txXfrm>
    </dsp:sp>
    <dsp:sp modelId="{01D485E6-6EB1-4826-8AD0-2C2C8FDD0F3A}">
      <dsp:nvSpPr>
        <dsp:cNvPr id="0" name=""/>
        <dsp:cNvSpPr/>
      </dsp:nvSpPr>
      <dsp:spPr>
        <a:xfrm>
          <a:off x="1800639" y="3127636"/>
          <a:ext cx="5401917" cy="10265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Encourage </a:t>
          </a:r>
          <a:r>
            <a:rPr lang="en-US" sz="1100" kern="1200">
              <a:hlinkClick xmlns:r="http://schemas.openxmlformats.org/officeDocument/2006/relationships" r:id="rId1"/>
            </a:rPr>
            <a:t>replay</a:t>
          </a:r>
          <a:r>
            <a:rPr lang="en-US" sz="1100" kern="1200"/>
            <a:t> for those who couldn’t attend</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2"/>
            </a:rPr>
            <a:t>Forms</a:t>
          </a:r>
          <a:r>
            <a:rPr lang="en-US" sz="1100" kern="1200"/>
            <a:t> for survey or knowledge check quiz</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3"/>
            </a:rPr>
            <a:t>Microsoft Stream</a:t>
          </a:r>
          <a:r>
            <a:rPr lang="en-US" sz="1100" kern="1200"/>
            <a:t> to provide a dedicated training channel to enrich your knowledge base</a:t>
          </a:r>
        </a:p>
      </dsp:txBody>
      <dsp:txXfrm>
        <a:off x="1800639" y="3127636"/>
        <a:ext cx="5401917" cy="1026560"/>
      </dsp:txXfrm>
    </dsp:sp>
    <dsp:sp modelId="{B4179039-B3AD-49C8-95EE-4468D146AA19}">
      <dsp:nvSpPr>
        <dsp:cNvPr id="0" name=""/>
        <dsp:cNvSpPr/>
      </dsp:nvSpPr>
      <dsp:spPr>
        <a:xfrm rot="10800000">
          <a:off x="0" y="1564185"/>
          <a:ext cx="1800639" cy="1578849"/>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70688" rIns="128061" bIns="170688" numCol="1" spcCol="1270" anchor="ctr" anchorCtr="0">
          <a:noAutofit/>
        </a:bodyPr>
        <a:lstStyle/>
        <a:p>
          <a:pPr marL="0" lvl="0" indent="0" algn="ctr" defTabSz="1066800">
            <a:lnSpc>
              <a:spcPct val="90000"/>
            </a:lnSpc>
            <a:spcBef>
              <a:spcPct val="0"/>
            </a:spcBef>
            <a:spcAft>
              <a:spcPct val="35000"/>
            </a:spcAft>
            <a:buNone/>
          </a:pPr>
          <a:r>
            <a:rPr lang="en-US" sz="2400" kern="1200"/>
            <a:t>During the training</a:t>
          </a:r>
        </a:p>
      </dsp:txBody>
      <dsp:txXfrm rot="-10800000">
        <a:off x="0" y="1564185"/>
        <a:ext cx="1800639" cy="1026252"/>
      </dsp:txXfrm>
    </dsp:sp>
    <dsp:sp modelId="{31617AE8-1128-48EB-9634-739D20B77C22}">
      <dsp:nvSpPr>
        <dsp:cNvPr id="0" name=""/>
        <dsp:cNvSpPr/>
      </dsp:nvSpPr>
      <dsp:spPr>
        <a:xfrm>
          <a:off x="1800639" y="1564185"/>
          <a:ext cx="5401917" cy="102625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Mute everyone, video on for the presenter for better engagement</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4"/>
            </a:rPr>
            <a:t>Share option</a:t>
          </a:r>
          <a:r>
            <a:rPr lang="en-US" sz="1100" kern="1200"/>
            <a:t> to deliver the training content</a:t>
          </a:r>
        </a:p>
        <a:p>
          <a:pPr marL="0" lvl="0" indent="0" algn="l" defTabSz="488950">
            <a:lnSpc>
              <a:spcPct val="90000"/>
            </a:lnSpc>
            <a:spcBef>
              <a:spcPct val="0"/>
            </a:spcBef>
            <a:spcAft>
              <a:spcPct val="35000"/>
            </a:spcAft>
            <a:buNone/>
          </a:pPr>
          <a:r>
            <a:rPr lang="en-US" sz="1100" kern="1200"/>
            <a:t>Use </a:t>
          </a:r>
          <a:r>
            <a:rPr lang="en-US" sz="1100" kern="1200">
              <a:hlinkClick xmlns:r="http://schemas.openxmlformats.org/officeDocument/2006/relationships" r:id="rId5"/>
            </a:rPr>
            <a:t>whiteboard</a:t>
          </a:r>
          <a:r>
            <a:rPr lang="en-US" sz="1100" kern="1200"/>
            <a:t> to make your training interactive</a:t>
          </a:r>
        </a:p>
        <a:p>
          <a:pPr marL="0" lvl="0" indent="0" algn="l" defTabSz="488950">
            <a:lnSpc>
              <a:spcPct val="90000"/>
            </a:lnSpc>
            <a:spcBef>
              <a:spcPct val="0"/>
            </a:spcBef>
            <a:spcAft>
              <a:spcPct val="35000"/>
            </a:spcAft>
            <a:buNone/>
          </a:pPr>
          <a:r>
            <a:rPr lang="en-US" sz="1100" kern="1200">
              <a:hlinkClick xmlns:r="http://schemas.openxmlformats.org/officeDocument/2006/relationships" r:id="rId6"/>
            </a:rPr>
            <a:t>Record the meeting</a:t>
          </a:r>
          <a:r>
            <a:rPr lang="en-US" sz="1100" kern="1200"/>
            <a:t> for replay and for your knowledge/learning base</a:t>
          </a:r>
        </a:p>
      </dsp:txBody>
      <dsp:txXfrm>
        <a:off x="1800639" y="1564185"/>
        <a:ext cx="5401917" cy="1026252"/>
      </dsp:txXfrm>
    </dsp:sp>
    <dsp:sp modelId="{787C15C6-8269-4B3B-A20D-E924E75255EC}">
      <dsp:nvSpPr>
        <dsp:cNvPr id="0" name=""/>
        <dsp:cNvSpPr/>
      </dsp:nvSpPr>
      <dsp:spPr>
        <a:xfrm rot="10800000">
          <a:off x="0" y="734"/>
          <a:ext cx="1800639" cy="1578849"/>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61" tIns="170688" rIns="128061" bIns="170688" numCol="1" spcCol="1270" anchor="ctr" anchorCtr="0">
          <a:noAutofit/>
        </a:bodyPr>
        <a:lstStyle/>
        <a:p>
          <a:pPr marL="0" lvl="0" indent="0" algn="ctr" defTabSz="1066800">
            <a:lnSpc>
              <a:spcPct val="90000"/>
            </a:lnSpc>
            <a:spcBef>
              <a:spcPct val="0"/>
            </a:spcBef>
            <a:spcAft>
              <a:spcPct val="35000"/>
            </a:spcAft>
            <a:buNone/>
          </a:pPr>
          <a:r>
            <a:rPr lang="en-US" sz="2400" kern="1200"/>
            <a:t>Before the training</a:t>
          </a:r>
        </a:p>
      </dsp:txBody>
      <dsp:txXfrm rot="-10800000">
        <a:off x="0" y="734"/>
        <a:ext cx="1800639" cy="1026252"/>
      </dsp:txXfrm>
    </dsp:sp>
    <dsp:sp modelId="{2F246CA3-27AA-47BD-ABAE-D3F604E0B55B}">
      <dsp:nvSpPr>
        <dsp:cNvPr id="0" name=""/>
        <dsp:cNvSpPr/>
      </dsp:nvSpPr>
      <dsp:spPr>
        <a:xfrm>
          <a:off x="1800639" y="734"/>
          <a:ext cx="5401917" cy="102625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576" tIns="139700" rIns="109576" bIns="139700" numCol="1" spcCol="1270" anchor="ctr" anchorCtr="0">
          <a:noAutofit/>
        </a:bodyPr>
        <a:lstStyle/>
        <a:p>
          <a:pPr marL="0" lvl="0" indent="0" algn="l" defTabSz="488950">
            <a:lnSpc>
              <a:spcPct val="90000"/>
            </a:lnSpc>
            <a:spcBef>
              <a:spcPct val="0"/>
            </a:spcBef>
            <a:spcAft>
              <a:spcPct val="35000"/>
            </a:spcAft>
            <a:buNone/>
          </a:pPr>
          <a:r>
            <a:rPr lang="en-US" sz="1100" kern="1200"/>
            <a:t>Communicate agenda in the Outlook invite with training content</a:t>
          </a:r>
        </a:p>
        <a:p>
          <a:pPr marL="0" lvl="0" indent="0" algn="l" defTabSz="488950">
            <a:lnSpc>
              <a:spcPct val="90000"/>
            </a:lnSpc>
            <a:spcBef>
              <a:spcPct val="0"/>
            </a:spcBef>
            <a:spcAft>
              <a:spcPct val="35000"/>
            </a:spcAft>
            <a:buNone/>
          </a:pPr>
          <a:r>
            <a:rPr lang="en-US" sz="1100" kern="1200"/>
            <a:t>Always includes Teams link + audio-conferencing for dial-in options</a:t>
          </a:r>
        </a:p>
      </dsp:txBody>
      <dsp:txXfrm>
        <a:off x="1800639" y="734"/>
        <a:ext cx="5401917" cy="10262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E34-65B9-4E7C-B233-A61E8F2A3B83}">
      <dsp:nvSpPr>
        <dsp:cNvPr id="0" name=""/>
        <dsp:cNvSpPr/>
      </dsp:nvSpPr>
      <dsp:spPr>
        <a:xfrm>
          <a:off x="1212569" y="84211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DF5A2C-74EA-4650-91D3-C0CD3225C188}">
      <dsp:nvSpPr>
        <dsp:cNvPr id="0" name=""/>
        <dsp:cNvSpPr/>
      </dsp:nvSpPr>
      <dsp:spPr>
        <a:xfrm>
          <a:off x="417971" y="2499074"/>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CH" sz="1500" kern="1200" dirty="0"/>
            <a:t>Instead of calling with voice only, activate the video</a:t>
          </a:r>
          <a:endParaRPr lang="en-US" sz="1500" kern="1200" dirty="0"/>
        </a:p>
      </dsp:txBody>
      <dsp:txXfrm>
        <a:off x="417971" y="2499074"/>
        <a:ext cx="2889450" cy="720000"/>
      </dsp:txXfrm>
    </dsp:sp>
    <dsp:sp modelId="{1D8A62E6-AC2B-4FF1-BD9C-22D5D9E5A986}">
      <dsp:nvSpPr>
        <dsp:cNvPr id="0" name=""/>
        <dsp:cNvSpPr/>
      </dsp:nvSpPr>
      <dsp:spPr>
        <a:xfrm>
          <a:off x="4607673" y="84211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DCA018-10AF-4BAE-BE7C-08776F2F0F54}">
      <dsp:nvSpPr>
        <dsp:cNvPr id="0" name=""/>
        <dsp:cNvSpPr/>
      </dsp:nvSpPr>
      <dsp:spPr>
        <a:xfrm>
          <a:off x="3813075" y="2499074"/>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CH" sz="1500" kern="1200"/>
            <a:t>Have a chat / channel which is dedicated for some interactive fun (GIFS, jokes, etc.)</a:t>
          </a:r>
          <a:endParaRPr lang="en-US" sz="1500" kern="1200"/>
        </a:p>
      </dsp:txBody>
      <dsp:txXfrm>
        <a:off x="3813075" y="2499074"/>
        <a:ext cx="2889450" cy="720000"/>
      </dsp:txXfrm>
    </dsp:sp>
    <dsp:sp modelId="{A1F1F5CC-3028-46EE-BF6B-5652125121E8}">
      <dsp:nvSpPr>
        <dsp:cNvPr id="0" name=""/>
        <dsp:cNvSpPr/>
      </dsp:nvSpPr>
      <dsp:spPr>
        <a:xfrm>
          <a:off x="8002777" y="84211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82B65-8080-41CD-A60E-BB0D7CA0236F}">
      <dsp:nvSpPr>
        <dsp:cNvPr id="0" name=""/>
        <dsp:cNvSpPr/>
      </dsp:nvSpPr>
      <dsp:spPr>
        <a:xfrm>
          <a:off x="7208178" y="2499074"/>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CH" sz="1500" kern="1200" dirty="0"/>
            <a:t>Replace min. 1 e-mail with a phone call a day</a:t>
          </a:r>
          <a:endParaRPr lang="en-US" sz="1500" kern="1200" dirty="0"/>
        </a:p>
      </dsp:txBody>
      <dsp:txXfrm>
        <a:off x="7208178" y="2499074"/>
        <a:ext cx="288945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34BC8-D554-4E67-B362-269072679A0F}">
      <dsp:nvSpPr>
        <dsp:cNvPr id="0" name=""/>
        <dsp:cNvSpPr/>
      </dsp:nvSpPr>
      <dsp:spPr>
        <a:xfrm>
          <a:off x="1209598" y="750280"/>
          <a:ext cx="1299738" cy="1299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2378A-99AA-4E13-B93F-B3337C4E6C97}">
      <dsp:nvSpPr>
        <dsp:cNvPr id="0" name=""/>
        <dsp:cNvSpPr/>
      </dsp:nvSpPr>
      <dsp:spPr>
        <a:xfrm>
          <a:off x="415313" y="2406667"/>
          <a:ext cx="28883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CH" sz="1500" kern="1200" dirty="0"/>
            <a:t>Set your status accordingly in Microsoft Teams</a:t>
          </a:r>
          <a:endParaRPr lang="en-US" sz="1500" kern="1200" dirty="0"/>
        </a:p>
      </dsp:txBody>
      <dsp:txXfrm>
        <a:off x="415313" y="2406667"/>
        <a:ext cx="2888307" cy="720000"/>
      </dsp:txXfrm>
    </dsp:sp>
    <dsp:sp modelId="{4E7242A4-B6C7-41F3-A4FB-0220A97C66F4}">
      <dsp:nvSpPr>
        <dsp:cNvPr id="0" name=""/>
        <dsp:cNvSpPr/>
      </dsp:nvSpPr>
      <dsp:spPr>
        <a:xfrm>
          <a:off x="4603358" y="750280"/>
          <a:ext cx="1299738" cy="1299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F876F5-320A-4ADC-B157-A17146DB53FE}">
      <dsp:nvSpPr>
        <dsp:cNvPr id="0" name=""/>
        <dsp:cNvSpPr/>
      </dsp:nvSpPr>
      <dsp:spPr>
        <a:xfrm>
          <a:off x="3809074" y="2406667"/>
          <a:ext cx="28883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CH" sz="1500" kern="1200" dirty="0"/>
            <a:t>Block and </a:t>
          </a:r>
          <a:r>
            <a:rPr lang="de-CH" sz="1500" kern="1200" dirty="0">
              <a:latin typeface="Avenir Next LT Pro"/>
            </a:rPr>
            <a:t>Label</a:t>
          </a:r>
          <a:r>
            <a:rPr lang="de-CH" sz="1500" kern="1200" dirty="0"/>
            <a:t> time Slots in your shared calendar when others can reach you</a:t>
          </a:r>
          <a:endParaRPr lang="en-US" sz="1500" kern="1200" dirty="0"/>
        </a:p>
      </dsp:txBody>
      <dsp:txXfrm>
        <a:off x="3809074" y="2406667"/>
        <a:ext cx="2888307" cy="720000"/>
      </dsp:txXfrm>
    </dsp:sp>
    <dsp:sp modelId="{B7863F69-E84B-40F0-A11E-84D2B28424B6}">
      <dsp:nvSpPr>
        <dsp:cNvPr id="0" name=""/>
        <dsp:cNvSpPr/>
      </dsp:nvSpPr>
      <dsp:spPr>
        <a:xfrm>
          <a:off x="7997119" y="750280"/>
          <a:ext cx="1299738" cy="1299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F6EA23-5DC3-4F6D-A990-E8087099C413}">
      <dsp:nvSpPr>
        <dsp:cNvPr id="0" name=""/>
        <dsp:cNvSpPr/>
      </dsp:nvSpPr>
      <dsp:spPr>
        <a:xfrm>
          <a:off x="7202835" y="2406667"/>
          <a:ext cx="28883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CH" sz="1500" kern="1200" dirty="0"/>
            <a:t>Set your calendar to visible for your colleagues in general</a:t>
          </a:r>
          <a:endParaRPr lang="en-US" sz="1500" kern="1200" dirty="0"/>
        </a:p>
      </dsp:txBody>
      <dsp:txXfrm>
        <a:off x="7202835" y="2406667"/>
        <a:ext cx="2888307"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2FF49-331F-46F1-BC85-F383ED21FA20}"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88E51-6B12-4C26-9ED5-B559410F3B9B}" type="slidenum">
              <a:rPr lang="en-US" smtClean="0"/>
              <a:t>‹#›</a:t>
            </a:fld>
            <a:endParaRPr lang="en-US"/>
          </a:p>
        </p:txBody>
      </p:sp>
    </p:spTree>
    <p:extLst>
      <p:ext uri="{BB962C8B-B14F-4D97-AF65-F5344CB8AC3E}">
        <p14:creationId xmlns:p14="http://schemas.microsoft.com/office/powerpoint/2010/main" val="370998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2FF49-331F-46F1-BC85-F383ED21FA20}"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88E51-6B12-4C26-9ED5-B559410F3B9B}" type="slidenum">
              <a:rPr lang="en-US" smtClean="0"/>
              <a:t>‹#›</a:t>
            </a:fld>
            <a:endParaRPr lang="en-US"/>
          </a:p>
        </p:txBody>
      </p:sp>
    </p:spTree>
    <p:extLst>
      <p:ext uri="{BB962C8B-B14F-4D97-AF65-F5344CB8AC3E}">
        <p14:creationId xmlns:p14="http://schemas.microsoft.com/office/powerpoint/2010/main" val="370998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88E51-6B12-4C26-9ED5-B559410F3B9B}" type="slidenum">
              <a:rPr lang="en-US" smtClean="0"/>
              <a:t>5</a:t>
            </a:fld>
            <a:endParaRPr lang="en-US"/>
          </a:p>
        </p:txBody>
      </p:sp>
    </p:spTree>
    <p:extLst>
      <p:ext uri="{BB962C8B-B14F-4D97-AF65-F5344CB8AC3E}">
        <p14:creationId xmlns:p14="http://schemas.microsoft.com/office/powerpoint/2010/main" val="391721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F88E51-6B12-4C26-9ED5-B559410F3B9B}" type="slidenum">
              <a:rPr lang="en-US" smtClean="0"/>
              <a:t>12</a:t>
            </a:fld>
            <a:endParaRPr lang="en-US"/>
          </a:p>
        </p:txBody>
      </p:sp>
    </p:spTree>
    <p:extLst>
      <p:ext uri="{BB962C8B-B14F-4D97-AF65-F5344CB8AC3E}">
        <p14:creationId xmlns:p14="http://schemas.microsoft.com/office/powerpoint/2010/main" val="1246558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F88E51-6B12-4C26-9ED5-B559410F3B9B}" type="slidenum">
              <a:rPr lang="en-US" smtClean="0"/>
              <a:t>12</a:t>
            </a:fld>
            <a:endParaRPr lang="en-US"/>
          </a:p>
        </p:txBody>
      </p:sp>
    </p:spTree>
    <p:extLst>
      <p:ext uri="{BB962C8B-B14F-4D97-AF65-F5344CB8AC3E}">
        <p14:creationId xmlns:p14="http://schemas.microsoft.com/office/powerpoint/2010/main" val="124655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83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6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6766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6789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835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67897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dirty="0"/>
          </a:p>
        </p:txBody>
      </p:sp>
    </p:spTree>
    <p:extLst>
      <p:ext uri="{BB962C8B-B14F-4D97-AF65-F5344CB8AC3E}">
        <p14:creationId xmlns:p14="http://schemas.microsoft.com/office/powerpoint/2010/main" val="3185432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9713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3"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685977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432223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14122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477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10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999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698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91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491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69886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7739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611152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92181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8929939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249747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18432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38720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515173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57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5107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058200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5729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1732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268851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457178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6192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7" y="3033223"/>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48067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spTree>
    <p:extLst>
      <p:ext uri="{BB962C8B-B14F-4D97-AF65-F5344CB8AC3E}">
        <p14:creationId xmlns:p14="http://schemas.microsoft.com/office/powerpoint/2010/main" val="2422623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922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536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3/6/2020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8583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82026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110960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215611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058619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334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9692783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612768"/>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2" y="411482"/>
            <a:ext cx="11277599" cy="554061"/>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7"/>
            <a:ext cx="11277599" cy="276999"/>
          </a:xfrm>
        </p:spPr>
        <p:txBody>
          <a:bodyPr wrap="square">
            <a:spAutoFit/>
          </a:bodyPr>
          <a:lstStyle>
            <a:lvl1pPr marL="0" indent="0">
              <a:buNone/>
              <a:defRPr sz="1800" spc="-30" baseline="0">
                <a:solidFill>
                  <a:schemeClr val="tx1"/>
                </a:solidFill>
                <a:latin typeface="+mn-lt"/>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582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385680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3/6/2020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85830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3/6/2020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486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3/6/2020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4864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0892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08927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359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3/6/2020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35989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3/6/2020</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7861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3/6/2020</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78614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3/6/2020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364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3/6/2020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3646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1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1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7.xml"/><Relationship Id="rId9"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097566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8" r:id="rId5"/>
    <p:sldLayoutId id="2147483702" r:id="rId6"/>
    <p:sldLayoutId id="2147483703" r:id="rId7"/>
    <p:sldLayoutId id="2147483704" r:id="rId8"/>
    <p:sldLayoutId id="2147483707" r:id="rId9"/>
    <p:sldLayoutId id="2147483705" r:id="rId10"/>
    <p:sldLayoutId id="214748370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3/6/2020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097566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8" r:id="rId5"/>
    <p:sldLayoutId id="2147483702" r:id="rId6"/>
    <p:sldLayoutId id="2147483703" r:id="rId7"/>
    <p:sldLayoutId id="2147483704" r:id="rId8"/>
    <p:sldLayoutId id="2147483707" r:id="rId9"/>
    <p:sldLayoutId id="2147483705" r:id="rId10"/>
    <p:sldLayoutId id="2147483706"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5150700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support.office.com/en-us/article/tip-meet-in-a-channel-519ad2a0-9b74-49bb-97ee-0d4c4494a7c5" TargetMode="External"/><Relationship Id="rId13" Type="http://schemas.microsoft.com/office/2007/relationships/diagramDrawing" Target="../diagrams/drawing7.xml"/><Relationship Id="rId3" Type="http://schemas.openxmlformats.org/officeDocument/2006/relationships/hyperlink" Target="https://support.office.com/en-us/article/video-create-instant-meetings-with-meet-now-26e06837-853d-4df1-a729-06bf700d4ecf" TargetMode="External"/><Relationship Id="rId7" Type="http://schemas.openxmlformats.org/officeDocument/2006/relationships/hyperlink" Target="https://support.office.com/en-us/article/tip-show-powerpoint-slides-in-a-meeting-ddfc73dd-b957-4f2b-8e42-ce078f51873c" TargetMode="External"/><Relationship Id="rId12" Type="http://schemas.openxmlformats.org/officeDocument/2006/relationships/diagramColors" Target="../diagrams/colors7.xml"/><Relationship Id="rId2" Type="http://schemas.openxmlformats.org/officeDocument/2006/relationships/hyperlink" Target="https://support.office.com/en-us/article/join-a-teams-meeting-078e9868-f1aa-4414-8bb9-ee88e9236ee4" TargetMode="External"/><Relationship Id="rId1" Type="http://schemas.openxmlformats.org/officeDocument/2006/relationships/slideLayout" Target="../slideLayouts/slideLayout4.xml"/><Relationship Id="rId6" Type="http://schemas.openxmlformats.org/officeDocument/2006/relationships/hyperlink" Target="https://support.office.com/en-us/article/move-around-during-a-teams-meeting-bc428cc5-9ea2-4be5-87b1-ba434481b964" TargetMode="External"/><Relationship Id="rId11" Type="http://schemas.openxmlformats.org/officeDocument/2006/relationships/diagramQuickStyle" Target="../diagrams/quickStyle7.xml"/><Relationship Id="rId5" Type="http://schemas.openxmlformats.org/officeDocument/2006/relationships/hyperlink" Target="https://support.office.com/en-us/article/show-your-screen-during-a-meeting-90c84e5a-b6fe-4ed4-9687-5923d230d3a7" TargetMode="External"/><Relationship Id="rId10" Type="http://schemas.openxmlformats.org/officeDocument/2006/relationships/diagramLayout" Target="../diagrams/layout7.xml"/><Relationship Id="rId4" Type="http://schemas.openxmlformats.org/officeDocument/2006/relationships/hyperlink" Target="https://support.office.com/en-us/article/video-manage-meetings-ba44d0fd-da3c-4541-a3eb-a868f5e2b137" TargetMode="External"/><Relationship Id="rId9" Type="http://schemas.openxmlformats.org/officeDocument/2006/relationships/diagramData" Target="../diagrams/data7.xml"/></Relationships>
</file>

<file path=ppt/slides/_rels/slide100.xml.rels><?xml version="1.0" encoding="UTF-8" standalone="yes"?>
<Relationships xmlns="http://schemas.openxmlformats.org/package/2006/relationships"><Relationship Id="rId8" Type="http://schemas.openxmlformats.org/officeDocument/2006/relationships/hyperlink" Target="https://support.office.com/en-us/article/tip-meet-in-a-channel-519ad2a0-9b74-49bb-97ee-0d4c4494a7c5" TargetMode="External"/><Relationship Id="rId13" Type="http://schemas.microsoft.com/office/2007/relationships/diagramDrawing" Target="../diagrams/drawing70.xml"/><Relationship Id="rId3" Type="http://schemas.openxmlformats.org/officeDocument/2006/relationships/hyperlink" Target="https://support.office.com/en-us/article/video-create-instant-meetings-with-meet-now-26e06837-853d-4df1-a729-06bf700d4ecf" TargetMode="External"/><Relationship Id="rId7" Type="http://schemas.openxmlformats.org/officeDocument/2006/relationships/hyperlink" Target="https://support.office.com/en-us/article/tip-show-powerpoint-slides-in-a-meeting-ddfc73dd-b957-4f2b-8e42-ce078f51873c" TargetMode="External"/><Relationship Id="rId12" Type="http://schemas.openxmlformats.org/officeDocument/2006/relationships/diagramColors" Target="../diagrams/colors70.xml"/><Relationship Id="rId2" Type="http://schemas.openxmlformats.org/officeDocument/2006/relationships/hyperlink" Target="https://support.office.com/en-us/article/join-a-teams-meeting-078e9868-f1aa-4414-8bb9-ee88e9236ee4" TargetMode="External"/><Relationship Id="rId1" Type="http://schemas.openxmlformats.org/officeDocument/2006/relationships/slideLayout" Target="../slideLayouts/slideLayout47.xml"/><Relationship Id="rId6" Type="http://schemas.openxmlformats.org/officeDocument/2006/relationships/hyperlink" Target="https://support.office.com/en-us/article/move-around-during-a-teams-meeting-bc428cc5-9ea2-4be5-87b1-ba434481b964" TargetMode="External"/><Relationship Id="rId11" Type="http://schemas.openxmlformats.org/officeDocument/2006/relationships/diagramQuickStyle" Target="../diagrams/quickStyle70.xml"/><Relationship Id="rId5" Type="http://schemas.openxmlformats.org/officeDocument/2006/relationships/hyperlink" Target="https://support.office.com/en-us/article/show-your-screen-during-a-meeting-90c84e5a-b6fe-4ed4-9687-5923d230d3a7" TargetMode="External"/><Relationship Id="rId10" Type="http://schemas.openxmlformats.org/officeDocument/2006/relationships/diagramLayout" Target="../diagrams/layout70.xml"/><Relationship Id="rId4" Type="http://schemas.openxmlformats.org/officeDocument/2006/relationships/hyperlink" Target="https://support.office.com/en-us/article/video-manage-meetings-ba44d0fd-da3c-4541-a3eb-a868f5e2b137" TargetMode="External"/><Relationship Id="rId9" Type="http://schemas.openxmlformats.org/officeDocument/2006/relationships/diagramData" Target="../diagrams/data70.xm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yammer/manage-yammer-groups/yammer-live-events" TargetMode="External"/><Relationship Id="rId3" Type="http://schemas.openxmlformats.org/officeDocument/2006/relationships/hyperlink" Target="https://support.office.com/en-us/article/video-produce-a-live-event-34c89e79-ffd4-4a6a-baf6-77055e0709cb" TargetMode="External"/><Relationship Id="rId7" Type="http://schemas.openxmlformats.org/officeDocument/2006/relationships/hyperlink" Target="https://support.office.com/en-us/article/Use-live-captions-in-a-live-event-1d6778d4-6c65-4189-ab13-e2d77beb9e2a" TargetMode="External"/><Relationship Id="rId2" Type="http://schemas.openxmlformats.org/officeDocument/2006/relationships/hyperlink" Target="https://support.office.com/en-us/article/video-plan-and-schedule-a-live-event-f92363a0-6d98-46d2-bdd9-f2248075e502?ui=en-US&amp;rs=en-US&amp;ad=US" TargetMode="External"/><Relationship Id="rId1" Type="http://schemas.openxmlformats.org/officeDocument/2006/relationships/slideLayout" Target="../slideLayouts/slideLayout4.xml"/><Relationship Id="rId6" Type="http://schemas.openxmlformats.org/officeDocument/2006/relationships/hyperlink" Target="https://docs.microsoft.com/en-us/microsoftteams/teams-live-events/what-are-teams-live-events" TargetMode="External"/><Relationship Id="rId5" Type="http://schemas.openxmlformats.org/officeDocument/2006/relationships/hyperlink" Target="https://support.office.com/en-us/article/video-moderating-a-q-a-4984e582-8c66-4ea3-aaaf-d93cf62e1b76" TargetMode="External"/><Relationship Id="rId4" Type="http://schemas.openxmlformats.org/officeDocument/2006/relationships/hyperlink" Target="https://support.office.com/en-us/article/video-attend-a-live-event-d837ad8d-ce34-44d0-9744-9beb50e943ac" TargetMode="External"/></Relationships>
</file>

<file path=ppt/slides/_rels/slide110.xml.rels><?xml version="1.0" encoding="UTF-8" standalone="yes"?>
<Relationships xmlns="http://schemas.openxmlformats.org/package/2006/relationships"><Relationship Id="rId8" Type="http://schemas.openxmlformats.org/officeDocument/2006/relationships/hyperlink" Target="https://docs.microsoft.com/en-us/yammer/manage-yammer-groups/yammer-live-events" TargetMode="External"/><Relationship Id="rId3" Type="http://schemas.openxmlformats.org/officeDocument/2006/relationships/hyperlink" Target="https://support.office.com/en-us/article/video-produce-a-live-event-34c89e79-ffd4-4a6a-baf6-77055e0709cb" TargetMode="External"/><Relationship Id="rId7" Type="http://schemas.openxmlformats.org/officeDocument/2006/relationships/hyperlink" Target="https://support.office.com/en-us/article/Use-live-captions-in-a-live-event-1d6778d4-6c65-4189-ab13-e2d77beb9e2a" TargetMode="External"/><Relationship Id="rId2" Type="http://schemas.openxmlformats.org/officeDocument/2006/relationships/hyperlink" Target="https://support.office.com/en-us/article/video-plan-and-schedule-a-live-event-f92363a0-6d98-46d2-bdd9-f2248075e502?ui=en-US&amp;rs=en-US&amp;ad=US" TargetMode="External"/><Relationship Id="rId1" Type="http://schemas.openxmlformats.org/officeDocument/2006/relationships/slideLayout" Target="../slideLayouts/slideLayout47.xml"/><Relationship Id="rId6" Type="http://schemas.openxmlformats.org/officeDocument/2006/relationships/hyperlink" Target="https://docs.microsoft.com/en-us/microsoftteams/teams-live-events/what-are-teams-live-events" TargetMode="External"/><Relationship Id="rId5" Type="http://schemas.openxmlformats.org/officeDocument/2006/relationships/hyperlink" Target="https://support.office.com/en-us/article/video-moderating-a-q-a-4984e582-8c66-4ea3-aaaf-d93cf62e1b76" TargetMode="External"/><Relationship Id="rId4" Type="http://schemas.openxmlformats.org/officeDocument/2006/relationships/hyperlink" Target="https://support.office.com/en-us/article/video-attend-a-live-event-d837ad8d-ce34-44d0-9744-9beb50e943a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microsoftteams/platform/samples/app-templates#company-communicato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OfficeDev/microsoft-teams-company-communicator-app" TargetMode="External"/><Relationship Id="rId5" Type="http://schemas.openxmlformats.org/officeDocument/2006/relationships/hyperlink" Target="https://github.com/OfficeDev/microsoft-teams-company-communicator-app/wiki/Deployment-guide" TargetMode="External"/><Relationship Id="rId4" Type="http://schemas.openxmlformats.org/officeDocument/2006/relationships/image" Target="../media/image56.png"/></Relationships>
</file>

<file path=ppt/slides/_rels/slide120.xml.rels><?xml version="1.0" encoding="UTF-8" standalone="yes"?>
<Relationships xmlns="http://schemas.openxmlformats.org/package/2006/relationships"><Relationship Id="rId3" Type="http://schemas.openxmlformats.org/officeDocument/2006/relationships/hyperlink" Target="https://docs.microsoft.com/en-us/microsoftteams/platform/samples/app-templates#company-communicator" TargetMode="External"/><Relationship Id="rId2" Type="http://schemas.openxmlformats.org/officeDocument/2006/relationships/notesSlide" Target="../notesSlides/notesSlide20.xml"/><Relationship Id="rId1" Type="http://schemas.openxmlformats.org/officeDocument/2006/relationships/slideLayout" Target="../slideLayouts/slideLayout210.xml"/><Relationship Id="rId6" Type="http://schemas.openxmlformats.org/officeDocument/2006/relationships/hyperlink" Target="https://github.com/OfficeDev/microsoft-teams-company-communicator-app" TargetMode="External"/><Relationship Id="rId5" Type="http://schemas.openxmlformats.org/officeDocument/2006/relationships/hyperlink" Target="https://github.com/OfficeDev/microsoft-teams-company-communicator-app/wiki/Deployment-guide" TargetMode="Externa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fficeDev/microsoft-teams-faqplusplus-app" TargetMode="External"/><Relationship Id="rId2" Type="http://schemas.openxmlformats.org/officeDocument/2006/relationships/hyperlink" Target="https://docs.microsoft.com/en-us/microsoftteams/platform/samples/app-templates#faq-plus" TargetMode="Externa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 Target="slide12.xml"/><Relationship Id="rId7" Type="http://schemas.openxmlformats.org/officeDocument/2006/relationships/diagramColors" Target="../diagrams/colors4.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4.xml"/><Relationship Id="rId11" Type="http://schemas.openxmlformats.org/officeDocument/2006/relationships/image" Target="../media/image480.png"/><Relationship Id="rId5" Type="http://schemas.openxmlformats.org/officeDocument/2006/relationships/diagramLayout" Target="../diagrams/layout4.xml"/><Relationship Id="rId10" Type="http://schemas.openxmlformats.org/officeDocument/2006/relationships/slide" Target="slide80.xml"/><Relationship Id="rId4" Type="http://schemas.openxmlformats.org/officeDocument/2006/relationships/diagramData" Target="../diagrams/data4.xml"/><Relationship Id="rId9"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hyperlink" Target="https://www.youtube.com/playlist?list=PLXPr7gfUMmKzR7_jXN5s886apYoHNC3Xk" TargetMode="External"/><Relationship Id="rId13" Type="http://schemas.openxmlformats.org/officeDocument/2006/relationships/hyperlink" Target="https://microsoftteams.eventbuilder.com/MaximizingTeamsMeetings" TargetMode="External"/><Relationship Id="rId18" Type="http://schemas.openxmlformats.org/officeDocument/2006/relationships/image" Target="../media/image49.png"/><Relationship Id="rId3" Type="http://schemas.openxmlformats.org/officeDocument/2006/relationships/hyperlink" Target="https://docs.microsoft.com/en-us/microsoftteams/platform/concepts/building-an-app" TargetMode="External"/><Relationship Id="rId7" Type="http://schemas.openxmlformats.org/officeDocument/2006/relationships/hyperlink" Target="https://support.office.com/en-us/article/microsoft-teams-video-training-4f108e54-240b-4351-8084-b1089f0d21d7?ui=en-US&amp;rs=en-US&amp;ad=US" TargetMode="External"/><Relationship Id="rId12" Type="http://schemas.openxmlformats.org/officeDocument/2006/relationships/hyperlink" Target="https://microsoftteams.eventbuilder.com/Getting%20Started%20with%20Microsoft%20Teams" TargetMode="External"/><Relationship Id="rId17" Type="http://schemas.openxmlformats.org/officeDocument/2006/relationships/hyperlink" Target="https://docs.microsoft.com/en-us/MicrosoftTeams/upgrade-workshops-landing-page" TargetMode="External"/><Relationship Id="rId2" Type="http://schemas.openxmlformats.org/officeDocument/2006/relationships/hyperlink" Target="https://docs.microsoft.com/en-us/office365/customlearning/" TargetMode="External"/><Relationship Id="rId16" Type="http://schemas.openxmlformats.org/officeDocument/2006/relationships/hyperlink" Target="https://microsoftteams.eventbuilder.com/FLWValueWebinar" TargetMode="External"/><Relationship Id="rId1" Type="http://schemas.openxmlformats.org/officeDocument/2006/relationships/slideLayout" Target="../slideLayouts/slideLayout2.xml"/><Relationship Id="rId6" Type="http://schemas.openxmlformats.org/officeDocument/2006/relationships/hyperlink" Target="https://support.office.com/en-us/article/video-what-is-microsoft-teams-422bf3aa-9ae8-46f1-83a2-e65720e1a34d?wt.mc_id=otc_microsoft_teams&amp;ui=en-US&amp;rs=en-US&amp;ad=US" TargetMode="External"/><Relationship Id="rId11" Type="http://schemas.openxmlformats.org/officeDocument/2006/relationships/hyperlink" Target="https://microsoftteams.eventbuilder.com/SayHellotoTeams" TargetMode="External"/><Relationship Id="rId5" Type="http://schemas.openxmlformats.org/officeDocument/2006/relationships/hyperlink" Target="https://support.office.com/en-us/article/video-welcome-to-microsoft-teams-b98d533f-118e-4bae-bf44-3df2470c2b12?wt.mc_id=otc_microsoft_teams&amp;ui=en-US&amp;rs=en-US&amp;ad=US" TargetMode="External"/><Relationship Id="rId15" Type="http://schemas.openxmlformats.org/officeDocument/2006/relationships/hyperlink" Target="https://microsoftteams.eventbuilder.com/learnapps" TargetMode="External"/><Relationship Id="rId10" Type="http://schemas.openxmlformats.org/officeDocument/2006/relationships/hyperlink" Target="https://docs.microsoft.com/en-us/microsoftteams/instructor-led-training-teams-landing-page" TargetMode="External"/><Relationship Id="rId19" Type="http://schemas.openxmlformats.org/officeDocument/2006/relationships/image" Target="../media/image50.png"/><Relationship Id="rId4" Type="http://schemas.openxmlformats.org/officeDocument/2006/relationships/hyperlink" Target="https://docs.microsoft.com/en-us/microsoftteams/enduser-training" TargetMode="External"/><Relationship Id="rId9" Type="http://schemas.openxmlformats.org/officeDocument/2006/relationships/hyperlink" Target="https://support.office.com/en-us/teams" TargetMode="External"/><Relationship Id="rId14" Type="http://schemas.openxmlformats.org/officeDocument/2006/relationships/hyperlink" Target="https://microsoftteams.eventbuilder.com/MicrosoftTeamsTipsandTrick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20.png"/><Relationship Id="rId18" Type="http://schemas.openxmlformats.org/officeDocument/2006/relationships/image" Target="../media/image540.png"/><Relationship Id="rId3" Type="http://schemas.openxmlformats.org/officeDocument/2006/relationships/hyperlink" Target="https://support.office.com/en-us/article/Video-Create-instant-meetings-with-Meet-now-26e06837-853d-4df1-a729-06bf700d4ecf" TargetMode="External"/><Relationship Id="rId21" Type="http://schemas.openxmlformats.org/officeDocument/2006/relationships/image" Target="../media/image550.png"/><Relationship Id="rId7" Type="http://schemas.openxmlformats.org/officeDocument/2006/relationships/slide" Target="slide12.xml"/><Relationship Id="rId12" Type="http://schemas.openxmlformats.org/officeDocument/2006/relationships/slide" Target="slide100.xml"/><Relationship Id="rId17" Type="http://schemas.openxmlformats.org/officeDocument/2006/relationships/image" Target="../media/image54.png"/><Relationship Id="rId2" Type="http://schemas.openxmlformats.org/officeDocument/2006/relationships/hyperlink" Target="https://support.office.com/en-us/article/Start-a-chat-in-Teams-0c71b32b-c050-4930-a887-5afbe742b3d8" TargetMode="External"/><Relationship Id="rId16" Type="http://schemas.openxmlformats.org/officeDocument/2006/relationships/image" Target="../media/image530.png"/><Relationship Id="rId20" Type="http://schemas.openxmlformats.org/officeDocument/2006/relationships/slide" Target="slide120.xml"/><Relationship Id="rId1" Type="http://schemas.openxmlformats.org/officeDocument/2006/relationships/slideLayout" Target="../slideLayouts/slideLayout5.xml"/><Relationship Id="rId6" Type="http://schemas.openxmlformats.org/officeDocument/2006/relationships/slide" Target="slide11.xml"/><Relationship Id="rId11" Type="http://schemas.openxmlformats.org/officeDocument/2006/relationships/image" Target="../media/image52.png"/><Relationship Id="rId5" Type="http://schemas.openxmlformats.org/officeDocument/2006/relationships/slide" Target="slide10.xml"/><Relationship Id="rId15" Type="http://schemas.openxmlformats.org/officeDocument/2006/relationships/slide" Target="slide110.xml"/><Relationship Id="rId10" Type="http://schemas.openxmlformats.org/officeDocument/2006/relationships/image" Target="../media/image510.png"/><Relationship Id="rId19" Type="http://schemas.openxmlformats.org/officeDocument/2006/relationships/image" Target="../media/image55.png"/><Relationship Id="rId4" Type="http://schemas.openxmlformats.org/officeDocument/2006/relationships/slide" Target="slide8.xml"/><Relationship Id="rId9" Type="http://schemas.openxmlformats.org/officeDocument/2006/relationships/slide" Target="slide80.xml"/><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hyperlink" Target="https://support.office.com/en-us/article/video-create-instant-meetings-with-meet-now-26e06837-853d-4df1-a729-06bf700d4ecf" TargetMode="External"/><Relationship Id="rId7" Type="http://schemas.openxmlformats.org/officeDocument/2006/relationships/diagramLayout" Target="../diagrams/layout5.xml"/><Relationship Id="rId2" Type="http://schemas.openxmlformats.org/officeDocument/2006/relationships/hyperlink" Target="https://support.office.com/en-us/article/chat-and-share-files-in-teams-d7978db0-33b5-4ad3-93ac-ef0bd3c2a670" TargetMode="External"/><Relationship Id="rId1" Type="http://schemas.openxmlformats.org/officeDocument/2006/relationships/slideLayout" Target="../slideLayouts/slideLayout4.xml"/><Relationship Id="rId6" Type="http://schemas.openxmlformats.org/officeDocument/2006/relationships/diagramData" Target="../diagrams/data5.xml"/><Relationship Id="rId5" Type="http://schemas.openxmlformats.org/officeDocument/2006/relationships/hyperlink" Target="https://support.office.com/en-us/article/move-around-during-a-teams-meeting-bc428cc5-9ea2-4be5-87b1-ba434481b964" TargetMode="External"/><Relationship Id="rId10" Type="http://schemas.microsoft.com/office/2007/relationships/diagramDrawing" Target="../diagrams/drawing5.xml"/><Relationship Id="rId4" Type="http://schemas.openxmlformats.org/officeDocument/2006/relationships/hyperlink" Target="https://support.office.com/en-us/article/show-your-screen-during-a-meeting-90c84e5a-b6fe-4ed4-9687-5923d230d3a7" TargetMode="External"/><Relationship Id="rId9" Type="http://schemas.openxmlformats.org/officeDocument/2006/relationships/diagramColors" Target="../diagrams/colors5.xml"/></Relationships>
</file>

<file path=ppt/slides/_rels/slide80.xml.rels><?xml version="1.0" encoding="UTF-8" standalone="yes"?>
<Relationships xmlns="http://schemas.openxmlformats.org/package/2006/relationships"><Relationship Id="rId8" Type="http://schemas.openxmlformats.org/officeDocument/2006/relationships/diagramQuickStyle" Target="../diagrams/quickStyle50.xml"/><Relationship Id="rId3" Type="http://schemas.openxmlformats.org/officeDocument/2006/relationships/hyperlink" Target="https://support.office.com/en-us/article/video-create-instant-meetings-with-meet-now-26e06837-853d-4df1-a729-06bf700d4ecf" TargetMode="External"/><Relationship Id="rId7" Type="http://schemas.openxmlformats.org/officeDocument/2006/relationships/diagramLayout" Target="../diagrams/layout50.xml"/><Relationship Id="rId2" Type="http://schemas.openxmlformats.org/officeDocument/2006/relationships/hyperlink" Target="https://support.office.com/en-us/article/chat-and-share-files-in-teams-d7978db0-33b5-4ad3-93ac-ef0bd3c2a670" TargetMode="External"/><Relationship Id="rId1" Type="http://schemas.openxmlformats.org/officeDocument/2006/relationships/slideLayout" Target="../slideLayouts/slideLayout47.xml"/><Relationship Id="rId6" Type="http://schemas.openxmlformats.org/officeDocument/2006/relationships/diagramData" Target="../diagrams/data50.xml"/><Relationship Id="rId5" Type="http://schemas.openxmlformats.org/officeDocument/2006/relationships/hyperlink" Target="https://support.office.com/en-us/article/move-around-during-a-teams-meeting-bc428cc5-9ea2-4be5-87b1-ba434481b964" TargetMode="External"/><Relationship Id="rId10" Type="http://schemas.microsoft.com/office/2007/relationships/diagramDrawing" Target="../diagrams/drawing50.xml"/><Relationship Id="rId4" Type="http://schemas.openxmlformats.org/officeDocument/2006/relationships/hyperlink" Target="https://support.office.com/en-us/article/show-your-screen-during-a-meeting-90c84e5a-b6fe-4ed4-9687-5923d230d3a7" TargetMode="External"/><Relationship Id="rId9" Type="http://schemas.openxmlformats.org/officeDocument/2006/relationships/diagramColors" Target="../diagrams/colors50.xml"/></Relationships>
</file>

<file path=ppt/slides/_rels/slide9.xml.rels><?xml version="1.0" encoding="UTF-8" standalone="yes"?>
<Relationships xmlns="http://schemas.openxmlformats.org/package/2006/relationships"><Relationship Id="rId8" Type="http://schemas.openxmlformats.org/officeDocument/2006/relationships/hyperlink" Target="https://support.office.com/en-us/article/tip-meet-in-a-channel-519ad2a0-9b74-49bb-97ee-0d4c4494a7c5" TargetMode="External"/><Relationship Id="rId13" Type="http://schemas.microsoft.com/office/2007/relationships/diagramDrawing" Target="../diagrams/drawing6.xml"/><Relationship Id="rId3" Type="http://schemas.openxmlformats.org/officeDocument/2006/relationships/hyperlink" Target="https://support.office.com/en-us/article/video-create-instant-meetings-with-meet-now-26e06837-853d-4df1-a729-06bf700d4ecf" TargetMode="External"/><Relationship Id="rId7" Type="http://schemas.openxmlformats.org/officeDocument/2006/relationships/hyperlink" Target="https://support.office.com/en-us/article/tip-show-powerpoint-slides-in-a-meeting-ddfc73dd-b957-4f2b-8e42-ce078f51873c" TargetMode="External"/><Relationship Id="rId12" Type="http://schemas.openxmlformats.org/officeDocument/2006/relationships/diagramColors" Target="../diagrams/colors6.xml"/><Relationship Id="rId2" Type="http://schemas.openxmlformats.org/officeDocument/2006/relationships/hyperlink" Target="https://support.office.com/en-us/article/join-a-teams-meeting-078e9868-f1aa-4414-8bb9-ee88e9236ee4" TargetMode="External"/><Relationship Id="rId1" Type="http://schemas.openxmlformats.org/officeDocument/2006/relationships/slideLayout" Target="../slideLayouts/slideLayout4.xml"/><Relationship Id="rId6" Type="http://schemas.openxmlformats.org/officeDocument/2006/relationships/hyperlink" Target="https://support.office.com/en-us/article/move-around-during-a-teams-meeting-bc428cc5-9ea2-4be5-87b1-ba434481b964" TargetMode="External"/><Relationship Id="rId11" Type="http://schemas.openxmlformats.org/officeDocument/2006/relationships/diagramQuickStyle" Target="../diagrams/quickStyle6.xml"/><Relationship Id="rId5" Type="http://schemas.openxmlformats.org/officeDocument/2006/relationships/hyperlink" Target="https://support.office.com/en-us/article/show-your-screen-during-a-meeting-90c84e5a-b6fe-4ed4-9687-5923d230d3a7" TargetMode="External"/><Relationship Id="rId10" Type="http://schemas.openxmlformats.org/officeDocument/2006/relationships/diagramLayout" Target="../diagrams/layout6.xml"/><Relationship Id="rId4" Type="http://schemas.openxmlformats.org/officeDocument/2006/relationships/hyperlink" Target="https://support.office.com/en-us/article/video-manage-meetings-ba44d0fd-da3c-4541-a3eb-a868f5e2b137" TargetMode="External"/><Relationship Id="rId9"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7784EAE4-012A-478C-B895-A382C6B2FF6A}"/>
              </a:ext>
            </a:extLst>
          </p:cNvPr>
          <p:cNvPicPr>
            <a:picLocks noChangeAspect="1"/>
          </p:cNvPicPr>
          <p:nvPr/>
        </p:nvPicPr>
        <p:blipFill rotWithShape="1">
          <a:blip r:embed="rId2"/>
          <a:srcRect l="9091" t="15324" r="-2" b="4090"/>
          <a:stretch/>
        </p:blipFill>
        <p:spPr>
          <a:xfrm>
            <a:off x="3523488" y="10"/>
            <a:ext cx="8668512" cy="6857990"/>
          </a:xfrm>
          <a:prstGeom prst="rect">
            <a:avLst/>
          </a:prstGeom>
        </p:spPr>
      </p:pic>
      <p:sp>
        <p:nvSpPr>
          <p:cNvPr id="37" name="Rectangle 36">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E3A5B5-49B0-420A-B825-83B87E377888}"/>
              </a:ext>
            </a:extLst>
          </p:cNvPr>
          <p:cNvSpPr>
            <a:spLocks noGrp="1"/>
          </p:cNvSpPr>
          <p:nvPr>
            <p:ph type="ctrTitle"/>
          </p:nvPr>
        </p:nvSpPr>
        <p:spPr>
          <a:xfrm>
            <a:off x="477981" y="1122363"/>
            <a:ext cx="4023360" cy="3204134"/>
          </a:xfrm>
        </p:spPr>
        <p:txBody>
          <a:bodyPr anchor="b">
            <a:normAutofit/>
          </a:bodyPr>
          <a:lstStyle/>
          <a:p>
            <a:r>
              <a:rPr lang="en-US" sz="4800" dirty="0"/>
              <a:t>Enabling Remote work Microsoft</a:t>
            </a:r>
          </a:p>
        </p:txBody>
      </p:sp>
      <p:sp>
        <p:nvSpPr>
          <p:cNvPr id="3" name="Subtitle 2">
            <a:extLst>
              <a:ext uri="{FF2B5EF4-FFF2-40B4-BE49-F238E27FC236}">
                <a16:creationId xmlns:a16="http://schemas.microsoft.com/office/drawing/2014/main" id="{B765F4A5-8537-4160-B532-85D9FE7CE912}"/>
              </a:ext>
            </a:extLst>
          </p:cNvPr>
          <p:cNvSpPr>
            <a:spLocks noGrp="1"/>
          </p:cNvSpPr>
          <p:nvPr>
            <p:ph type="subTitle" idx="1"/>
          </p:nvPr>
        </p:nvSpPr>
        <p:spPr>
          <a:xfrm>
            <a:off x="477980" y="4872922"/>
            <a:ext cx="4023359" cy="1208141"/>
          </a:xfrm>
        </p:spPr>
        <p:txBody>
          <a:bodyPr>
            <a:normAutofit/>
          </a:bodyPr>
          <a:lstStyle/>
          <a:p>
            <a:r>
              <a:rPr lang="en-US" sz="2000"/>
              <a:t>Bring your teams together effectively</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660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79BA-74DA-45F2-A44A-E0966E5DEB2E}"/>
              </a:ext>
            </a:extLst>
          </p:cNvPr>
          <p:cNvSpPr>
            <a:spLocks noGrp="1"/>
          </p:cNvSpPr>
          <p:nvPr>
            <p:ph type="title"/>
          </p:nvPr>
        </p:nvSpPr>
        <p:spPr/>
        <p:txBody>
          <a:bodyPr/>
          <a:lstStyle/>
          <a:p>
            <a:r>
              <a:rPr lang="en-US" dirty="0"/>
              <a:t>Virtual webinars for Training</a:t>
            </a:r>
          </a:p>
        </p:txBody>
      </p:sp>
      <p:sp>
        <p:nvSpPr>
          <p:cNvPr id="3" name="Content Placeholder 2">
            <a:extLst>
              <a:ext uri="{FF2B5EF4-FFF2-40B4-BE49-F238E27FC236}">
                <a16:creationId xmlns:a16="http://schemas.microsoft.com/office/drawing/2014/main" id="{BD7DADDF-A433-4B3E-B863-DE13CF3048BE}"/>
              </a:ext>
            </a:extLst>
          </p:cNvPr>
          <p:cNvSpPr>
            <a:spLocks noGrp="1"/>
          </p:cNvSpPr>
          <p:nvPr>
            <p:ph sz="half" idx="1"/>
          </p:nvPr>
        </p:nvSpPr>
        <p:spPr>
          <a:xfrm>
            <a:off x="545724" y="2120350"/>
            <a:ext cx="3600000" cy="4524258"/>
          </a:xfrm>
        </p:spPr>
        <p:txBody>
          <a:bodyPr>
            <a:normAutofit fontScale="47500" lnSpcReduction="20000"/>
          </a:bodyPr>
          <a:lstStyle/>
          <a:p>
            <a:pPr marL="0" indent="0">
              <a:lnSpc>
                <a:spcPct val="120000"/>
              </a:lnSpc>
              <a:buNone/>
            </a:pPr>
            <a:r>
              <a:rPr lang="en-US"/>
              <a:t>Host audio, video, and web conferences with anyone. Enjoy features such as scheduling assistance, meeting note taking, screen sharing, meeting recording, and instant messaging</a:t>
            </a:r>
          </a:p>
          <a:p>
            <a:pPr>
              <a:lnSpc>
                <a:spcPct val="120000"/>
              </a:lnSpc>
            </a:pPr>
            <a:r>
              <a:rPr lang="en-US" u="sng">
                <a:hlinkClick r:id="rId2" tooltip="https://support.office.com/en-us/article/join-a-teams-meeting-078e9868-f1aa-4414-8bb9-ee88e9236ee4"/>
              </a:rPr>
              <a:t>Join a Teams meeting</a:t>
            </a:r>
            <a:endParaRPr lang="en-US"/>
          </a:p>
          <a:p>
            <a:pPr>
              <a:lnSpc>
                <a:spcPct val="120000"/>
              </a:lnSpc>
            </a:pPr>
            <a:r>
              <a:rPr lang="en-US" u="sng">
                <a:hlinkClick r:id="rId3" tooltip="https://support.office.com/en-us/article/video-create-instant-meetings-with-meet-now-26e06837-853d-4df1-a729-06bf700d4ecf"/>
              </a:rPr>
              <a:t>Create an instant meeting with Meet Now</a:t>
            </a:r>
            <a:endParaRPr lang="en-US"/>
          </a:p>
          <a:p>
            <a:pPr>
              <a:lnSpc>
                <a:spcPct val="120000"/>
              </a:lnSpc>
            </a:pPr>
            <a:r>
              <a:rPr lang="en-US" u="sng">
                <a:hlinkClick r:id="rId4" tooltip="https://support.office.com/en-us/article/video-manage-meetings-ba44d0fd-da3c-4541-a3eb-a868f5e2b137"/>
              </a:rPr>
              <a:t>Manage Teams meetings</a:t>
            </a:r>
            <a:endParaRPr lang="en-US"/>
          </a:p>
          <a:p>
            <a:pPr>
              <a:lnSpc>
                <a:spcPct val="120000"/>
              </a:lnSpc>
            </a:pPr>
            <a:r>
              <a:rPr lang="en-US" u="sng">
                <a:hlinkClick r:id="rId5" tooltip="https://support.office.com/en-us/article/show-your-screen-during-a-meeting-90c84e5a-b6fe-4ed4-9687-5923d230d3a7"/>
              </a:rPr>
              <a:t>Show your screen during a meeting</a:t>
            </a:r>
            <a:endParaRPr lang="en-US"/>
          </a:p>
          <a:p>
            <a:pPr>
              <a:lnSpc>
                <a:spcPct val="120000"/>
              </a:lnSpc>
            </a:pPr>
            <a:r>
              <a:rPr lang="en-US" u="sng">
                <a:hlinkClick r:id="rId6" tooltip="https://support.office.com/en-us/article/move-around-during-a-teams-meeting-bc428cc5-9ea2-4be5-87b1-ba434481b964"/>
              </a:rPr>
              <a:t>Moving around during a Teams meeting</a:t>
            </a:r>
            <a:endParaRPr lang="en-US"/>
          </a:p>
          <a:p>
            <a:pPr>
              <a:lnSpc>
                <a:spcPct val="120000"/>
              </a:lnSpc>
            </a:pPr>
            <a:r>
              <a:rPr lang="en-US" u="sng">
                <a:hlinkClick r:id="rId7" tooltip="https://support.office.com/en-us/article/tip-show-powerpoint-slides-in-a-meeting-ddfc73dd-b957-4f2b-8e42-ce078f51873c"/>
              </a:rPr>
              <a:t>Tip: Show PowerPoint slides during a meeting</a:t>
            </a:r>
            <a:endParaRPr lang="en-US"/>
          </a:p>
          <a:p>
            <a:pPr>
              <a:lnSpc>
                <a:spcPct val="120000"/>
              </a:lnSpc>
            </a:pPr>
            <a:r>
              <a:rPr lang="en-US" u="sng">
                <a:hlinkClick r:id="rId8" tooltip="https://support.office.com/en-us/article/tip-meet-in-a-channel-519ad2a0-9b74-49bb-97ee-0d4c4494a7c5"/>
              </a:rPr>
              <a:t>Tip: Meet in a channel</a:t>
            </a:r>
            <a:endParaRPr lang="en-US"/>
          </a:p>
        </p:txBody>
      </p:sp>
      <p:graphicFrame>
        <p:nvGraphicFramePr>
          <p:cNvPr id="5" name="Content Placeholder 2">
            <a:extLst>
              <a:ext uri="{FF2B5EF4-FFF2-40B4-BE49-F238E27FC236}">
                <a16:creationId xmlns:a16="http://schemas.microsoft.com/office/drawing/2014/main" id="{BBCC206E-2242-420C-89CD-6CB8B5FFC042}"/>
              </a:ext>
            </a:extLst>
          </p:cNvPr>
          <p:cNvGraphicFramePr>
            <a:graphicFrameLocks/>
          </p:cNvGraphicFramePr>
          <p:nvPr>
            <p:extLst>
              <p:ext uri="{D42A27DB-BD31-4B8C-83A1-F6EECF244321}">
                <p14:modId xmlns:p14="http://schemas.microsoft.com/office/powerpoint/2010/main" val="2613117722"/>
              </p:ext>
            </p:extLst>
          </p:nvPr>
        </p:nvGraphicFramePr>
        <p:xfrm>
          <a:off x="4532244" y="2489677"/>
          <a:ext cx="7202557" cy="41549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TextBox 7">
            <a:extLst>
              <a:ext uri="{FF2B5EF4-FFF2-40B4-BE49-F238E27FC236}">
                <a16:creationId xmlns:a16="http://schemas.microsoft.com/office/drawing/2014/main" id="{ABBD6C99-5543-44A1-8E25-21CC17FB4772}"/>
              </a:ext>
            </a:extLst>
          </p:cNvPr>
          <p:cNvSpPr txBox="1"/>
          <p:nvPr/>
        </p:nvSpPr>
        <p:spPr>
          <a:xfrm>
            <a:off x="4532243" y="2120345"/>
            <a:ext cx="7202557" cy="369332"/>
          </a:xfrm>
          <a:prstGeom prst="rect">
            <a:avLst/>
          </a:prstGeom>
          <a:solidFill>
            <a:srgbClr val="5A82CB"/>
          </a:solidFill>
        </p:spPr>
        <p:txBody>
          <a:bodyPr wrap="square" rtlCol="0">
            <a:spAutoFit/>
          </a:bodyPr>
          <a:lstStyle/>
          <a:p>
            <a:pPr algn="ctr"/>
            <a:r>
              <a:rPr lang="en-US" b="1">
                <a:solidFill>
                  <a:schemeClr val="bg1"/>
                </a:solidFill>
              </a:rPr>
              <a:t>BEST PRACTICES</a:t>
            </a:r>
          </a:p>
        </p:txBody>
      </p:sp>
    </p:spTree>
    <p:extLst>
      <p:ext uri="{BB962C8B-B14F-4D97-AF65-F5344CB8AC3E}">
        <p14:creationId xmlns:p14="http://schemas.microsoft.com/office/powerpoint/2010/main" val="17890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79BA-74DA-45F2-A44A-E0966E5DEB2E}"/>
              </a:ext>
            </a:extLst>
          </p:cNvPr>
          <p:cNvSpPr>
            <a:spLocks noGrp="1"/>
          </p:cNvSpPr>
          <p:nvPr>
            <p:ph type="title"/>
          </p:nvPr>
        </p:nvSpPr>
        <p:spPr/>
        <p:txBody>
          <a:bodyPr/>
          <a:lstStyle/>
          <a:p>
            <a:r>
              <a:rPr lang="en-US"/>
              <a:t>Virtual webinars for Training</a:t>
            </a:r>
          </a:p>
        </p:txBody>
      </p:sp>
      <p:sp>
        <p:nvSpPr>
          <p:cNvPr id="3" name="Content Placeholder 2">
            <a:extLst>
              <a:ext uri="{FF2B5EF4-FFF2-40B4-BE49-F238E27FC236}">
                <a16:creationId xmlns:a16="http://schemas.microsoft.com/office/drawing/2014/main" id="{BD7DADDF-A433-4B3E-B863-DE13CF3048BE}"/>
              </a:ext>
            </a:extLst>
          </p:cNvPr>
          <p:cNvSpPr>
            <a:spLocks noGrp="1"/>
          </p:cNvSpPr>
          <p:nvPr>
            <p:ph sz="half" idx="1"/>
          </p:nvPr>
        </p:nvSpPr>
        <p:spPr>
          <a:xfrm>
            <a:off x="545724" y="2120350"/>
            <a:ext cx="3600000" cy="4524258"/>
          </a:xfrm>
        </p:spPr>
        <p:txBody>
          <a:bodyPr>
            <a:normAutofit fontScale="47500" lnSpcReduction="20000"/>
          </a:bodyPr>
          <a:lstStyle/>
          <a:p>
            <a:pPr marL="0" indent="0">
              <a:lnSpc>
                <a:spcPct val="120000"/>
              </a:lnSpc>
              <a:buNone/>
            </a:pPr>
            <a:r>
              <a:rPr lang="en-US"/>
              <a:t>Host audio, video, and web conferences with anyone. Enjoy features such as scheduling assistance, meeting note taking, screen sharing, meeting recording, and instant messaging</a:t>
            </a:r>
          </a:p>
          <a:p>
            <a:pPr>
              <a:lnSpc>
                <a:spcPct val="120000"/>
              </a:lnSpc>
            </a:pPr>
            <a:r>
              <a:rPr lang="en-US" u="sng">
                <a:hlinkClick r:id="rId2" tooltip="https://support.office.com/en-us/article/join-a-teams-meeting-078e9868-f1aa-4414-8bb9-ee88e9236ee4"/>
              </a:rPr>
              <a:t>Join a Teams meeting</a:t>
            </a:r>
            <a:endParaRPr lang="en-US"/>
          </a:p>
          <a:p>
            <a:pPr>
              <a:lnSpc>
                <a:spcPct val="120000"/>
              </a:lnSpc>
            </a:pPr>
            <a:r>
              <a:rPr lang="en-US" u="sng">
                <a:hlinkClick r:id="rId3" tooltip="https://support.office.com/en-us/article/video-create-instant-meetings-with-meet-now-26e06837-853d-4df1-a729-06bf700d4ecf"/>
              </a:rPr>
              <a:t>Create an instant meeting with Meet Now</a:t>
            </a:r>
            <a:endParaRPr lang="en-US"/>
          </a:p>
          <a:p>
            <a:pPr>
              <a:lnSpc>
                <a:spcPct val="120000"/>
              </a:lnSpc>
            </a:pPr>
            <a:r>
              <a:rPr lang="en-US" u="sng">
                <a:hlinkClick r:id="rId4" tooltip="https://support.office.com/en-us/article/video-manage-meetings-ba44d0fd-da3c-4541-a3eb-a868f5e2b137"/>
              </a:rPr>
              <a:t>Manage Teams meetings</a:t>
            </a:r>
            <a:endParaRPr lang="en-US"/>
          </a:p>
          <a:p>
            <a:pPr>
              <a:lnSpc>
                <a:spcPct val="120000"/>
              </a:lnSpc>
            </a:pPr>
            <a:r>
              <a:rPr lang="en-US" u="sng">
                <a:hlinkClick r:id="rId5" tooltip="https://support.office.com/en-us/article/show-your-screen-during-a-meeting-90c84e5a-b6fe-4ed4-9687-5923d230d3a7"/>
              </a:rPr>
              <a:t>Show your screen during a meeting</a:t>
            </a:r>
            <a:endParaRPr lang="en-US"/>
          </a:p>
          <a:p>
            <a:pPr>
              <a:lnSpc>
                <a:spcPct val="120000"/>
              </a:lnSpc>
            </a:pPr>
            <a:r>
              <a:rPr lang="en-US" u="sng">
                <a:hlinkClick r:id="rId6" tooltip="https://support.office.com/en-us/article/move-around-during-a-teams-meeting-bc428cc5-9ea2-4be5-87b1-ba434481b964"/>
              </a:rPr>
              <a:t>Moving around during a Teams meeting</a:t>
            </a:r>
            <a:endParaRPr lang="en-US"/>
          </a:p>
          <a:p>
            <a:pPr>
              <a:lnSpc>
                <a:spcPct val="120000"/>
              </a:lnSpc>
            </a:pPr>
            <a:r>
              <a:rPr lang="en-US" u="sng">
                <a:hlinkClick r:id="rId7" tooltip="https://support.office.com/en-us/article/tip-show-powerpoint-slides-in-a-meeting-ddfc73dd-b957-4f2b-8e42-ce078f51873c"/>
              </a:rPr>
              <a:t>Tip: Show PowerPoint slides during a meeting</a:t>
            </a:r>
            <a:endParaRPr lang="en-US"/>
          </a:p>
          <a:p>
            <a:pPr>
              <a:lnSpc>
                <a:spcPct val="120000"/>
              </a:lnSpc>
            </a:pPr>
            <a:r>
              <a:rPr lang="en-US" u="sng">
                <a:hlinkClick r:id="rId8" tooltip="https://support.office.com/en-us/article/tip-meet-in-a-channel-519ad2a0-9b74-49bb-97ee-0d4c4494a7c5"/>
              </a:rPr>
              <a:t>Tip: Meet in a channel</a:t>
            </a:r>
            <a:endParaRPr lang="en-US"/>
          </a:p>
        </p:txBody>
      </p:sp>
      <p:graphicFrame>
        <p:nvGraphicFramePr>
          <p:cNvPr id="5" name="Content Placeholder 2">
            <a:extLst>
              <a:ext uri="{FF2B5EF4-FFF2-40B4-BE49-F238E27FC236}">
                <a16:creationId xmlns:a16="http://schemas.microsoft.com/office/drawing/2014/main" id="{BBCC206E-2242-420C-89CD-6CB8B5FFC042}"/>
              </a:ext>
            </a:extLst>
          </p:cNvPr>
          <p:cNvGraphicFramePr>
            <a:graphicFrameLocks/>
          </p:cNvGraphicFramePr>
          <p:nvPr>
            <p:extLst>
              <p:ext uri="{D42A27DB-BD31-4B8C-83A1-F6EECF244321}">
                <p14:modId xmlns:p14="http://schemas.microsoft.com/office/powerpoint/2010/main" val="2613117722"/>
              </p:ext>
            </p:extLst>
          </p:nvPr>
        </p:nvGraphicFramePr>
        <p:xfrm>
          <a:off x="4532244" y="2489677"/>
          <a:ext cx="7202557" cy="41549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TextBox 7">
            <a:extLst>
              <a:ext uri="{FF2B5EF4-FFF2-40B4-BE49-F238E27FC236}">
                <a16:creationId xmlns:a16="http://schemas.microsoft.com/office/drawing/2014/main" id="{ABBD6C99-5543-44A1-8E25-21CC17FB4772}"/>
              </a:ext>
            </a:extLst>
          </p:cNvPr>
          <p:cNvSpPr txBox="1"/>
          <p:nvPr/>
        </p:nvSpPr>
        <p:spPr>
          <a:xfrm>
            <a:off x="4532243" y="2120345"/>
            <a:ext cx="7202557" cy="369332"/>
          </a:xfrm>
          <a:prstGeom prst="rect">
            <a:avLst/>
          </a:prstGeom>
          <a:solidFill>
            <a:srgbClr val="5A82CB"/>
          </a:solidFill>
        </p:spPr>
        <p:txBody>
          <a:bodyPr wrap="square" rtlCol="0">
            <a:spAutoFit/>
          </a:bodyPr>
          <a:lstStyle/>
          <a:p>
            <a:pPr algn="ctr"/>
            <a:r>
              <a:rPr lang="en-US" b="1">
                <a:solidFill>
                  <a:schemeClr val="bg1"/>
                </a:solidFill>
              </a:rPr>
              <a:t>BEST PRACTICES</a:t>
            </a:r>
          </a:p>
        </p:txBody>
      </p:sp>
    </p:spTree>
    <p:extLst>
      <p:ext uri="{BB962C8B-B14F-4D97-AF65-F5344CB8AC3E}">
        <p14:creationId xmlns:p14="http://schemas.microsoft.com/office/powerpoint/2010/main" val="1789096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80B3-3666-49B4-8A2C-FD2C13F6922B}"/>
              </a:ext>
            </a:extLst>
          </p:cNvPr>
          <p:cNvSpPr>
            <a:spLocks noGrp="1"/>
          </p:cNvSpPr>
          <p:nvPr>
            <p:ph type="title"/>
          </p:nvPr>
        </p:nvSpPr>
        <p:spPr/>
        <p:txBody>
          <a:bodyPr/>
          <a:lstStyle/>
          <a:p>
            <a:r>
              <a:rPr lang="en-US"/>
              <a:t>Organize Live Events</a:t>
            </a:r>
          </a:p>
        </p:txBody>
      </p:sp>
      <p:sp>
        <p:nvSpPr>
          <p:cNvPr id="3" name="Content Placeholder 2">
            <a:extLst>
              <a:ext uri="{FF2B5EF4-FFF2-40B4-BE49-F238E27FC236}">
                <a16:creationId xmlns:a16="http://schemas.microsoft.com/office/drawing/2014/main" id="{4F04183E-A1EB-4A0A-9116-8ED504FBFDDC}"/>
              </a:ext>
            </a:extLst>
          </p:cNvPr>
          <p:cNvSpPr>
            <a:spLocks noGrp="1"/>
          </p:cNvSpPr>
          <p:nvPr>
            <p:ph sz="half" idx="1"/>
          </p:nvPr>
        </p:nvSpPr>
        <p:spPr>
          <a:xfrm>
            <a:off x="572228" y="2113720"/>
            <a:ext cx="3600000" cy="4680000"/>
          </a:xfrm>
        </p:spPr>
        <p:txBody>
          <a:bodyPr>
            <a:normAutofit fontScale="62500" lnSpcReduction="20000"/>
          </a:bodyPr>
          <a:lstStyle/>
          <a:p>
            <a:pPr marL="0" indent="0">
              <a:lnSpc>
                <a:spcPct val="120000"/>
              </a:lnSpc>
              <a:buNone/>
            </a:pPr>
            <a:r>
              <a:rPr lang="en-US"/>
              <a:t>Hold any meeting live – large meetings, webinars, company-wide events, and presentations with up to 10,000 attendees inside or outside your organization – with Teams live events.</a:t>
            </a:r>
          </a:p>
          <a:p>
            <a:pPr>
              <a:lnSpc>
                <a:spcPct val="120000"/>
              </a:lnSpc>
            </a:pPr>
            <a:r>
              <a:rPr lang="en-US" u="sng">
                <a:hlinkClick r:id="rId2" tooltip="https://support.office.com/en-us/article/video-plan-and-schedule-a-live-event-f92363a0-6d98-46d2-bdd9-f2248075e502?ui=en-US&amp;rs=en-US&amp;ad=US"/>
              </a:rPr>
              <a:t>Plan and schedule a live event</a:t>
            </a:r>
            <a:endParaRPr lang="en-US"/>
          </a:p>
          <a:p>
            <a:pPr>
              <a:lnSpc>
                <a:spcPct val="120000"/>
              </a:lnSpc>
            </a:pPr>
            <a:r>
              <a:rPr lang="en-US" u="sng">
                <a:hlinkClick r:id="rId3" tooltip="https://support.office.com/en-us/article/video-produce-a-live-event-34c89e79-ffd4-4a6a-baf6-77055e0709cb"/>
              </a:rPr>
              <a:t>Produce a live event</a:t>
            </a:r>
            <a:endParaRPr lang="en-US"/>
          </a:p>
          <a:p>
            <a:pPr>
              <a:lnSpc>
                <a:spcPct val="120000"/>
              </a:lnSpc>
            </a:pPr>
            <a:r>
              <a:rPr lang="en-US" u="sng">
                <a:hlinkClick r:id="rId4" tooltip="https://support.office.com/en-us/article/video-attend-a-live-event-d837ad8d-ce34-44d0-9744-9beb50e943ac"/>
              </a:rPr>
              <a:t>Attend a live event</a:t>
            </a:r>
            <a:endParaRPr lang="en-US"/>
          </a:p>
          <a:p>
            <a:pPr>
              <a:lnSpc>
                <a:spcPct val="120000"/>
              </a:lnSpc>
            </a:pPr>
            <a:r>
              <a:rPr lang="en-US" u="sng">
                <a:hlinkClick r:id="rId5" tooltip="https://support.office.com/en-us/article/video-moderating-a-q-a-4984e582-8c66-4ea3-aaaf-d93cf62e1b76"/>
              </a:rPr>
              <a:t>Moderate a live event Q&amp;A</a:t>
            </a:r>
            <a:endParaRPr lang="en-US"/>
          </a:p>
        </p:txBody>
      </p:sp>
      <p:sp>
        <p:nvSpPr>
          <p:cNvPr id="4" name="Content Placeholder 3">
            <a:extLst>
              <a:ext uri="{FF2B5EF4-FFF2-40B4-BE49-F238E27FC236}">
                <a16:creationId xmlns:a16="http://schemas.microsoft.com/office/drawing/2014/main" id="{20201623-3198-4F5C-B48C-AFDB90FB82AF}"/>
              </a:ext>
            </a:extLst>
          </p:cNvPr>
          <p:cNvSpPr>
            <a:spLocks noGrp="1"/>
          </p:cNvSpPr>
          <p:nvPr>
            <p:ph sz="half" idx="2"/>
          </p:nvPr>
        </p:nvSpPr>
        <p:spPr>
          <a:xfrm>
            <a:off x="4532243" y="2489676"/>
            <a:ext cx="7202557" cy="4304043"/>
          </a:xfrm>
        </p:spPr>
        <p:txBody>
          <a:bodyPr>
            <a:normAutofit fontScale="62500" lnSpcReduction="20000"/>
          </a:bodyPr>
          <a:lstStyle/>
          <a:p>
            <a:pPr>
              <a:lnSpc>
                <a:spcPct val="120000"/>
              </a:lnSpc>
            </a:pPr>
            <a:r>
              <a:rPr lang="en-US">
                <a:hlinkClick r:id="rId6"/>
              </a:rPr>
              <a:t>Teams Live Event</a:t>
            </a:r>
            <a:r>
              <a:rPr lang="en-US"/>
              <a:t> is an </a:t>
            </a:r>
            <a:r>
              <a:rPr lang="en-US" b="1" i="1"/>
              <a:t>event </a:t>
            </a:r>
            <a:r>
              <a:rPr lang="en-US"/>
              <a:t>that is </a:t>
            </a:r>
            <a:r>
              <a:rPr lang="en-US" b="1" i="1"/>
              <a:t>live</a:t>
            </a:r>
            <a:r>
              <a:rPr lang="en-US"/>
              <a:t> and requires the same professionalism and success criteria as a full in-person event management : </a:t>
            </a:r>
          </a:p>
          <a:p>
            <a:pPr lvl="1">
              <a:lnSpc>
                <a:spcPct val="120000"/>
              </a:lnSpc>
            </a:pPr>
            <a:r>
              <a:rPr lang="en-US"/>
              <a:t>Define clearly roles (producer, presenter(s), moderator, participants)</a:t>
            </a:r>
          </a:p>
          <a:p>
            <a:pPr lvl="1">
              <a:lnSpc>
                <a:spcPct val="120000"/>
              </a:lnSpc>
            </a:pPr>
            <a:r>
              <a:rPr lang="en-US"/>
              <a:t>Ensure quality of audio/video capturing devices</a:t>
            </a:r>
          </a:p>
          <a:p>
            <a:pPr lvl="1">
              <a:lnSpc>
                <a:spcPct val="120000"/>
              </a:lnSpc>
            </a:pPr>
            <a:r>
              <a:rPr lang="en-US"/>
              <a:t>Plan and prepare ahead</a:t>
            </a:r>
          </a:p>
          <a:p>
            <a:pPr lvl="1">
              <a:lnSpc>
                <a:spcPct val="120000"/>
              </a:lnSpc>
            </a:pPr>
            <a:r>
              <a:rPr lang="en-US"/>
              <a:t>Test-drive and rehearse</a:t>
            </a:r>
          </a:p>
          <a:p>
            <a:pPr lvl="1">
              <a:lnSpc>
                <a:spcPct val="120000"/>
              </a:lnSpc>
            </a:pPr>
            <a:r>
              <a:rPr lang="en-US"/>
              <a:t>Always start on time</a:t>
            </a:r>
          </a:p>
          <a:p>
            <a:pPr>
              <a:lnSpc>
                <a:spcPct val="120000"/>
              </a:lnSpc>
            </a:pPr>
            <a:r>
              <a:rPr lang="en-US"/>
              <a:t>Use </a:t>
            </a:r>
            <a:r>
              <a:rPr lang="en-US">
                <a:hlinkClick r:id="rId7"/>
              </a:rPr>
              <a:t>live captions</a:t>
            </a:r>
            <a:r>
              <a:rPr lang="en-US"/>
              <a:t> to make your event accessible (transcript) and inclusive (language barrier)</a:t>
            </a:r>
          </a:p>
          <a:p>
            <a:pPr>
              <a:lnSpc>
                <a:spcPct val="120000"/>
              </a:lnSpc>
            </a:pPr>
            <a:r>
              <a:rPr lang="en-US"/>
              <a:t>If you are using Yammer as your Enterprise Social Network, use </a:t>
            </a:r>
            <a:r>
              <a:rPr lang="en-US">
                <a:hlinkClick r:id="rId8"/>
              </a:rPr>
              <a:t>Live Events in Yammer</a:t>
            </a:r>
            <a:r>
              <a:rPr lang="en-US"/>
              <a:t> for an enhanced employee engagement</a:t>
            </a:r>
          </a:p>
          <a:p>
            <a:pPr lvl="2">
              <a:lnSpc>
                <a:spcPct val="120000"/>
              </a:lnSpc>
            </a:pPr>
            <a:endParaRPr lang="en-US"/>
          </a:p>
        </p:txBody>
      </p:sp>
      <p:sp>
        <p:nvSpPr>
          <p:cNvPr id="5" name="TextBox 4">
            <a:extLst>
              <a:ext uri="{FF2B5EF4-FFF2-40B4-BE49-F238E27FC236}">
                <a16:creationId xmlns:a16="http://schemas.microsoft.com/office/drawing/2014/main" id="{79484D14-E93E-46A2-BE36-87256DD05F10}"/>
              </a:ext>
            </a:extLst>
          </p:cNvPr>
          <p:cNvSpPr txBox="1"/>
          <p:nvPr/>
        </p:nvSpPr>
        <p:spPr>
          <a:xfrm>
            <a:off x="4532243" y="2120345"/>
            <a:ext cx="7202557" cy="369332"/>
          </a:xfrm>
          <a:prstGeom prst="rect">
            <a:avLst/>
          </a:prstGeom>
          <a:solidFill>
            <a:srgbClr val="5A82CB"/>
          </a:solidFill>
        </p:spPr>
        <p:txBody>
          <a:bodyPr wrap="square" rtlCol="0">
            <a:spAutoFit/>
          </a:bodyPr>
          <a:lstStyle/>
          <a:p>
            <a:pPr algn="ctr"/>
            <a:r>
              <a:rPr lang="en-US" b="1">
                <a:solidFill>
                  <a:schemeClr val="bg1"/>
                </a:solidFill>
              </a:rPr>
              <a:t>BEST PRACTICES</a:t>
            </a:r>
          </a:p>
        </p:txBody>
      </p:sp>
    </p:spTree>
    <p:extLst>
      <p:ext uri="{BB962C8B-B14F-4D97-AF65-F5344CB8AC3E}">
        <p14:creationId xmlns:p14="http://schemas.microsoft.com/office/powerpoint/2010/main" val="283393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80B3-3666-49B4-8A2C-FD2C13F6922B}"/>
              </a:ext>
            </a:extLst>
          </p:cNvPr>
          <p:cNvSpPr>
            <a:spLocks noGrp="1"/>
          </p:cNvSpPr>
          <p:nvPr>
            <p:ph type="title"/>
          </p:nvPr>
        </p:nvSpPr>
        <p:spPr/>
        <p:txBody>
          <a:bodyPr/>
          <a:lstStyle/>
          <a:p>
            <a:r>
              <a:rPr lang="en-US"/>
              <a:t>Organize Live Events</a:t>
            </a:r>
          </a:p>
        </p:txBody>
      </p:sp>
      <p:sp>
        <p:nvSpPr>
          <p:cNvPr id="3" name="Content Placeholder 2">
            <a:extLst>
              <a:ext uri="{FF2B5EF4-FFF2-40B4-BE49-F238E27FC236}">
                <a16:creationId xmlns:a16="http://schemas.microsoft.com/office/drawing/2014/main" id="{4F04183E-A1EB-4A0A-9116-8ED504FBFDDC}"/>
              </a:ext>
            </a:extLst>
          </p:cNvPr>
          <p:cNvSpPr>
            <a:spLocks noGrp="1"/>
          </p:cNvSpPr>
          <p:nvPr>
            <p:ph sz="half" idx="1"/>
          </p:nvPr>
        </p:nvSpPr>
        <p:spPr>
          <a:xfrm>
            <a:off x="572228" y="2113720"/>
            <a:ext cx="3600000" cy="4680000"/>
          </a:xfrm>
        </p:spPr>
        <p:txBody>
          <a:bodyPr>
            <a:normAutofit fontScale="62500" lnSpcReduction="20000"/>
          </a:bodyPr>
          <a:lstStyle/>
          <a:p>
            <a:pPr marL="0" indent="0">
              <a:lnSpc>
                <a:spcPct val="120000"/>
              </a:lnSpc>
              <a:buNone/>
            </a:pPr>
            <a:r>
              <a:rPr lang="en-US"/>
              <a:t>Hold any meeting live – large meetings, webinars, company-wide events, and presentations with up to 10,000 attendees inside or outside your organization – with Teams live events.</a:t>
            </a:r>
          </a:p>
          <a:p>
            <a:pPr>
              <a:lnSpc>
                <a:spcPct val="120000"/>
              </a:lnSpc>
            </a:pPr>
            <a:r>
              <a:rPr lang="en-US" u="sng">
                <a:hlinkClick r:id="rId2" tooltip="https://support.office.com/en-us/article/video-plan-and-schedule-a-live-event-f92363a0-6d98-46d2-bdd9-f2248075e502?ui=en-US&amp;rs=en-US&amp;ad=US"/>
              </a:rPr>
              <a:t>Plan and schedule a live event</a:t>
            </a:r>
            <a:endParaRPr lang="en-US"/>
          </a:p>
          <a:p>
            <a:pPr>
              <a:lnSpc>
                <a:spcPct val="120000"/>
              </a:lnSpc>
            </a:pPr>
            <a:r>
              <a:rPr lang="en-US" u="sng">
                <a:hlinkClick r:id="rId3" tooltip="https://support.office.com/en-us/article/video-produce-a-live-event-34c89e79-ffd4-4a6a-baf6-77055e0709cb"/>
              </a:rPr>
              <a:t>Produce a live event</a:t>
            </a:r>
            <a:endParaRPr lang="en-US"/>
          </a:p>
          <a:p>
            <a:pPr>
              <a:lnSpc>
                <a:spcPct val="120000"/>
              </a:lnSpc>
            </a:pPr>
            <a:r>
              <a:rPr lang="en-US" u="sng">
                <a:hlinkClick r:id="rId4" tooltip="https://support.office.com/en-us/article/video-attend-a-live-event-d837ad8d-ce34-44d0-9744-9beb50e943ac"/>
              </a:rPr>
              <a:t>Attend a live event</a:t>
            </a:r>
            <a:endParaRPr lang="en-US"/>
          </a:p>
          <a:p>
            <a:pPr>
              <a:lnSpc>
                <a:spcPct val="120000"/>
              </a:lnSpc>
            </a:pPr>
            <a:r>
              <a:rPr lang="en-US" u="sng">
                <a:hlinkClick r:id="rId5" tooltip="https://support.office.com/en-us/article/video-moderating-a-q-a-4984e582-8c66-4ea3-aaaf-d93cf62e1b76"/>
              </a:rPr>
              <a:t>Moderate a live event Q&amp;A</a:t>
            </a:r>
            <a:endParaRPr lang="en-US"/>
          </a:p>
        </p:txBody>
      </p:sp>
      <p:sp>
        <p:nvSpPr>
          <p:cNvPr id="4" name="Content Placeholder 3">
            <a:extLst>
              <a:ext uri="{FF2B5EF4-FFF2-40B4-BE49-F238E27FC236}">
                <a16:creationId xmlns:a16="http://schemas.microsoft.com/office/drawing/2014/main" id="{20201623-3198-4F5C-B48C-AFDB90FB82AF}"/>
              </a:ext>
            </a:extLst>
          </p:cNvPr>
          <p:cNvSpPr>
            <a:spLocks noGrp="1"/>
          </p:cNvSpPr>
          <p:nvPr>
            <p:ph sz="half" idx="2"/>
          </p:nvPr>
        </p:nvSpPr>
        <p:spPr>
          <a:xfrm>
            <a:off x="4532243" y="2489676"/>
            <a:ext cx="7202557" cy="4304043"/>
          </a:xfrm>
        </p:spPr>
        <p:txBody>
          <a:bodyPr>
            <a:normAutofit fontScale="62500" lnSpcReduction="20000"/>
          </a:bodyPr>
          <a:lstStyle/>
          <a:p>
            <a:pPr>
              <a:lnSpc>
                <a:spcPct val="120000"/>
              </a:lnSpc>
            </a:pPr>
            <a:r>
              <a:rPr lang="en-US">
                <a:hlinkClick r:id="rId6"/>
              </a:rPr>
              <a:t>Teams Live Event</a:t>
            </a:r>
            <a:r>
              <a:rPr lang="en-US"/>
              <a:t> is an </a:t>
            </a:r>
            <a:r>
              <a:rPr lang="en-US" b="1" i="1"/>
              <a:t>event </a:t>
            </a:r>
            <a:r>
              <a:rPr lang="en-US"/>
              <a:t>that is </a:t>
            </a:r>
            <a:r>
              <a:rPr lang="en-US" b="1" i="1"/>
              <a:t>live</a:t>
            </a:r>
            <a:r>
              <a:rPr lang="en-US"/>
              <a:t> and requires the same professionalism and success criteria as a full in-person event management : </a:t>
            </a:r>
          </a:p>
          <a:p>
            <a:pPr lvl="1">
              <a:lnSpc>
                <a:spcPct val="120000"/>
              </a:lnSpc>
            </a:pPr>
            <a:r>
              <a:rPr lang="en-US"/>
              <a:t>Define clearly roles (producer, presenter(s), moderator, participants)</a:t>
            </a:r>
          </a:p>
          <a:p>
            <a:pPr lvl="1">
              <a:lnSpc>
                <a:spcPct val="120000"/>
              </a:lnSpc>
            </a:pPr>
            <a:r>
              <a:rPr lang="en-US"/>
              <a:t>Ensure quality of audio/video capturing devices</a:t>
            </a:r>
          </a:p>
          <a:p>
            <a:pPr lvl="1">
              <a:lnSpc>
                <a:spcPct val="120000"/>
              </a:lnSpc>
            </a:pPr>
            <a:r>
              <a:rPr lang="en-US"/>
              <a:t>Plan and prepare ahead</a:t>
            </a:r>
          </a:p>
          <a:p>
            <a:pPr lvl="1">
              <a:lnSpc>
                <a:spcPct val="120000"/>
              </a:lnSpc>
            </a:pPr>
            <a:r>
              <a:rPr lang="en-US"/>
              <a:t>Test-drive and rehearse</a:t>
            </a:r>
          </a:p>
          <a:p>
            <a:pPr lvl="1">
              <a:lnSpc>
                <a:spcPct val="120000"/>
              </a:lnSpc>
            </a:pPr>
            <a:r>
              <a:rPr lang="en-US"/>
              <a:t>Always start on time</a:t>
            </a:r>
          </a:p>
          <a:p>
            <a:pPr>
              <a:lnSpc>
                <a:spcPct val="120000"/>
              </a:lnSpc>
            </a:pPr>
            <a:r>
              <a:rPr lang="en-US"/>
              <a:t>Use </a:t>
            </a:r>
            <a:r>
              <a:rPr lang="en-US">
                <a:hlinkClick r:id="rId7"/>
              </a:rPr>
              <a:t>live captions</a:t>
            </a:r>
            <a:r>
              <a:rPr lang="en-US"/>
              <a:t> to make your event accessible (transcript) and inclusive (language barrier)</a:t>
            </a:r>
          </a:p>
          <a:p>
            <a:pPr>
              <a:lnSpc>
                <a:spcPct val="120000"/>
              </a:lnSpc>
            </a:pPr>
            <a:r>
              <a:rPr lang="en-US"/>
              <a:t>If you are using Yammer as your Enterprise Social Network, use </a:t>
            </a:r>
            <a:r>
              <a:rPr lang="en-US">
                <a:hlinkClick r:id="rId8"/>
              </a:rPr>
              <a:t>Live Events in Yammer</a:t>
            </a:r>
            <a:r>
              <a:rPr lang="en-US"/>
              <a:t> for an enhanced employee engagement</a:t>
            </a:r>
          </a:p>
          <a:p>
            <a:pPr lvl="2">
              <a:lnSpc>
                <a:spcPct val="120000"/>
              </a:lnSpc>
            </a:pPr>
            <a:endParaRPr lang="en-US"/>
          </a:p>
        </p:txBody>
      </p:sp>
      <p:sp>
        <p:nvSpPr>
          <p:cNvPr id="5" name="TextBox 4">
            <a:extLst>
              <a:ext uri="{FF2B5EF4-FFF2-40B4-BE49-F238E27FC236}">
                <a16:creationId xmlns:a16="http://schemas.microsoft.com/office/drawing/2014/main" id="{79484D14-E93E-46A2-BE36-87256DD05F10}"/>
              </a:ext>
            </a:extLst>
          </p:cNvPr>
          <p:cNvSpPr txBox="1"/>
          <p:nvPr/>
        </p:nvSpPr>
        <p:spPr>
          <a:xfrm>
            <a:off x="4532243" y="2120345"/>
            <a:ext cx="7202557" cy="369332"/>
          </a:xfrm>
          <a:prstGeom prst="rect">
            <a:avLst/>
          </a:prstGeom>
          <a:solidFill>
            <a:srgbClr val="5A82CB"/>
          </a:solidFill>
        </p:spPr>
        <p:txBody>
          <a:bodyPr wrap="square" rtlCol="0">
            <a:spAutoFit/>
          </a:bodyPr>
          <a:lstStyle/>
          <a:p>
            <a:pPr algn="ctr"/>
            <a:r>
              <a:rPr lang="en-US" b="1">
                <a:solidFill>
                  <a:schemeClr val="bg1"/>
                </a:solidFill>
              </a:rPr>
              <a:t>BEST PRACTICES</a:t>
            </a:r>
          </a:p>
        </p:txBody>
      </p:sp>
    </p:spTree>
    <p:extLst>
      <p:ext uri="{BB962C8B-B14F-4D97-AF65-F5344CB8AC3E}">
        <p14:creationId xmlns:p14="http://schemas.microsoft.com/office/powerpoint/2010/main" val="2833933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36">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9EB26-8139-408B-9629-0CC5848D6170}"/>
              </a:ext>
            </a:extLst>
          </p:cNvPr>
          <p:cNvSpPr>
            <a:spLocks noGrp="1"/>
          </p:cNvSpPr>
          <p:nvPr>
            <p:ph type="title"/>
          </p:nvPr>
        </p:nvSpPr>
        <p:spPr>
          <a:xfrm>
            <a:off x="429768" y="411480"/>
            <a:ext cx="11201400" cy="1106424"/>
          </a:xfrm>
        </p:spPr>
        <p:txBody>
          <a:bodyPr>
            <a:normAutofit/>
          </a:bodyPr>
          <a:lstStyle/>
          <a:p>
            <a:r>
              <a:rPr lang="en-US" sz="3600"/>
              <a:t>Apps that you can use to provide digital and remote support: </a:t>
            </a:r>
            <a:r>
              <a:rPr lang="en-US" sz="3600" b="1">
                <a:hlinkClick r:id="rId3"/>
              </a:rPr>
              <a:t>Company Communicator</a:t>
            </a:r>
            <a:endParaRPr lang="en-US" sz="3600" b="1"/>
          </a:p>
        </p:txBody>
      </p:sp>
      <p:sp>
        <p:nvSpPr>
          <p:cNvPr id="1035" name="Rectangle 138">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FAQ Plus gif">
            <a:extLst>
              <a:ext uri="{FF2B5EF4-FFF2-40B4-BE49-F238E27FC236}">
                <a16:creationId xmlns:a16="http://schemas.microsoft.com/office/drawing/2014/main" id="{4065AF74-FD1E-4CDF-9AE1-DB72FC2E8F8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9768" y="1849580"/>
            <a:ext cx="6702552" cy="425612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6" name="Rectangle 140">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03ED4C4-2CD9-4D7F-B4B7-E3BF86423159}"/>
              </a:ext>
            </a:extLst>
          </p:cNvPr>
          <p:cNvSpPr>
            <a:spLocks noGrp="1"/>
          </p:cNvSpPr>
          <p:nvPr>
            <p:ph idx="1"/>
          </p:nvPr>
        </p:nvSpPr>
        <p:spPr>
          <a:xfrm>
            <a:off x="7938752" y="2020824"/>
            <a:ext cx="3455097" cy="3959352"/>
          </a:xfrm>
        </p:spPr>
        <p:txBody>
          <a:bodyPr anchor="ctr">
            <a:normAutofit fontScale="92500"/>
          </a:bodyPr>
          <a:lstStyle/>
          <a:p>
            <a:r>
              <a:rPr lang="en-US" sz="1400"/>
              <a:t>App that allows you to send targeted communications to employees on Teams and modernizes dissemination and consumption of employee announcements.</a:t>
            </a:r>
          </a:p>
          <a:p>
            <a:r>
              <a:rPr lang="en-US" sz="1400"/>
              <a:t>The app provides an easy interface for designated users to create, preview, collaborate and send messages.</a:t>
            </a:r>
          </a:p>
          <a:p>
            <a:r>
              <a:rPr lang="en-US" sz="1400"/>
              <a:t>It provides a foundation to build custom targeted communication capabilities such as custom telemetry on how many users acknowledged or interacted with a message.</a:t>
            </a:r>
          </a:p>
          <a:p>
            <a:r>
              <a:rPr lang="en-US" sz="1400" u="sng">
                <a:solidFill>
                  <a:srgbClr val="106EBE"/>
                </a:solidFill>
                <a:latin typeface="Segoe UI" panose="020B0502040204020203" pitchFamily="34" charset="0"/>
                <a:hlinkClick r:id="rId5" tooltip="https://github.com/OfficeDev/microsoft-teams-company-communicator-app/wiki/Deployment-guide">
                  <a:extLst>
                    <a:ext uri="{A12FA001-AC4F-418D-AE19-62706E023703}">
                      <ahyp:hlinkClr xmlns:ahyp="http://schemas.microsoft.com/office/drawing/2018/hyperlinkcolor" val="tx"/>
                    </a:ext>
                  </a:extLst>
                </a:hlinkClick>
              </a:rPr>
              <a:t>How to enable Company Communicator</a:t>
            </a:r>
            <a:endParaRPr lang="en-US" sz="1400">
              <a:solidFill>
                <a:srgbClr val="323130"/>
              </a:solidFill>
              <a:latin typeface="Segoe UI" panose="020B0502040204020203" pitchFamily="34" charset="0"/>
            </a:endParaRPr>
          </a:p>
          <a:p>
            <a:r>
              <a:rPr lang="fr-FR" sz="1400" u="sng" err="1">
                <a:latin typeface="Segoe UI" panose="020B0502040204020203" pitchFamily="34" charset="0"/>
                <a:hlinkClick r:id="rId6"/>
              </a:rPr>
              <a:t>Get</a:t>
            </a:r>
            <a:r>
              <a:rPr lang="fr-FR" sz="1400" u="sng">
                <a:latin typeface="Segoe UI" panose="020B0502040204020203" pitchFamily="34" charset="0"/>
                <a:hlinkClick r:id="rId6"/>
              </a:rPr>
              <a:t> </a:t>
            </a:r>
            <a:r>
              <a:rPr lang="fr-FR" sz="1400" u="sng" err="1">
                <a:latin typeface="Segoe UI" panose="020B0502040204020203" pitchFamily="34" charset="0"/>
                <a:hlinkClick r:id="rId6"/>
              </a:rPr>
              <a:t>it</a:t>
            </a:r>
            <a:r>
              <a:rPr lang="fr-FR" sz="1400" u="sng">
                <a:latin typeface="Segoe UI" panose="020B0502040204020203" pitchFamily="34" charset="0"/>
                <a:hlinkClick r:id="rId6"/>
              </a:rPr>
              <a:t> on GitHub</a:t>
            </a:r>
            <a:endParaRPr lang="en-US" sz="1400"/>
          </a:p>
        </p:txBody>
      </p:sp>
    </p:spTree>
    <p:extLst>
      <p:ext uri="{BB962C8B-B14F-4D97-AF65-F5344CB8AC3E}">
        <p14:creationId xmlns:p14="http://schemas.microsoft.com/office/powerpoint/2010/main" val="27729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36">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9EB26-8139-408B-9629-0CC5848D6170}"/>
              </a:ext>
            </a:extLst>
          </p:cNvPr>
          <p:cNvSpPr>
            <a:spLocks noGrp="1"/>
          </p:cNvSpPr>
          <p:nvPr>
            <p:ph type="title"/>
          </p:nvPr>
        </p:nvSpPr>
        <p:spPr>
          <a:xfrm>
            <a:off x="429768" y="411480"/>
            <a:ext cx="11201400" cy="1106424"/>
          </a:xfrm>
        </p:spPr>
        <p:txBody>
          <a:bodyPr>
            <a:normAutofit/>
          </a:bodyPr>
          <a:lstStyle/>
          <a:p>
            <a:r>
              <a:rPr lang="en-US" sz="3600"/>
              <a:t>Apps that you can use to provide digital and remote support: </a:t>
            </a:r>
            <a:r>
              <a:rPr lang="en-US" sz="3600" b="1">
                <a:hlinkClick r:id="rId3"/>
              </a:rPr>
              <a:t>Company Communicator</a:t>
            </a:r>
            <a:endParaRPr lang="en-US" sz="3600" b="1"/>
          </a:p>
        </p:txBody>
      </p:sp>
      <p:sp>
        <p:nvSpPr>
          <p:cNvPr id="1035" name="Rectangle 138">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FAQ Plus gif">
            <a:extLst>
              <a:ext uri="{FF2B5EF4-FFF2-40B4-BE49-F238E27FC236}">
                <a16:creationId xmlns:a16="http://schemas.microsoft.com/office/drawing/2014/main" id="{4065AF74-FD1E-4CDF-9AE1-DB72FC2E8F8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9768" y="1849580"/>
            <a:ext cx="6702552" cy="425612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6" name="Rectangle 140">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03ED4C4-2CD9-4D7F-B4B7-E3BF86423159}"/>
              </a:ext>
            </a:extLst>
          </p:cNvPr>
          <p:cNvSpPr>
            <a:spLocks noGrp="1"/>
          </p:cNvSpPr>
          <p:nvPr>
            <p:ph idx="1"/>
          </p:nvPr>
        </p:nvSpPr>
        <p:spPr>
          <a:xfrm>
            <a:off x="7938752" y="2020824"/>
            <a:ext cx="3455097" cy="3959352"/>
          </a:xfrm>
        </p:spPr>
        <p:txBody>
          <a:bodyPr anchor="ctr">
            <a:normAutofit fontScale="92500"/>
          </a:bodyPr>
          <a:lstStyle/>
          <a:p>
            <a:r>
              <a:rPr lang="en-US" sz="1400"/>
              <a:t>App that allows you to send targeted communications to employees on Teams and modernizes dissemination and consumption of employee announcements.</a:t>
            </a:r>
          </a:p>
          <a:p>
            <a:r>
              <a:rPr lang="en-US" sz="1400"/>
              <a:t>The app provides an easy interface for designated users to create, preview, collaborate and send messages.</a:t>
            </a:r>
          </a:p>
          <a:p>
            <a:r>
              <a:rPr lang="en-US" sz="1400"/>
              <a:t>It provides a foundation to build custom targeted communication capabilities such as custom telemetry on how many users acknowledged or interacted with a message.</a:t>
            </a:r>
          </a:p>
          <a:p>
            <a:r>
              <a:rPr lang="en-US" sz="1400" u="sng">
                <a:solidFill>
                  <a:srgbClr val="106EBE"/>
                </a:solidFill>
                <a:latin typeface="Segoe UI" panose="020B0502040204020203" pitchFamily="34" charset="0"/>
                <a:hlinkClick r:id="rId5" tooltip="https://github.com/OfficeDev/microsoft-teams-company-communicator-app/wiki/Deployment-guide">
                  <a:extLst>
                    <a:ext uri="{A12FA001-AC4F-418D-AE19-62706E023703}">
                      <ahyp:hlinkClr xmlns:ahyp="http://schemas.microsoft.com/office/drawing/2018/hyperlinkcolor" val="tx"/>
                    </a:ext>
                  </a:extLst>
                </a:hlinkClick>
              </a:rPr>
              <a:t>How to enable Company Communicator</a:t>
            </a:r>
            <a:endParaRPr lang="en-US" sz="1400">
              <a:solidFill>
                <a:srgbClr val="323130"/>
              </a:solidFill>
              <a:latin typeface="Segoe UI" panose="020B0502040204020203" pitchFamily="34" charset="0"/>
            </a:endParaRPr>
          </a:p>
          <a:p>
            <a:r>
              <a:rPr lang="fr-FR" sz="1400" u="sng" err="1">
                <a:latin typeface="Segoe UI" panose="020B0502040204020203" pitchFamily="34" charset="0"/>
                <a:hlinkClick r:id="rId6"/>
              </a:rPr>
              <a:t>Get</a:t>
            </a:r>
            <a:r>
              <a:rPr lang="fr-FR" sz="1400" u="sng">
                <a:latin typeface="Segoe UI" panose="020B0502040204020203" pitchFamily="34" charset="0"/>
                <a:hlinkClick r:id="rId6"/>
              </a:rPr>
              <a:t> </a:t>
            </a:r>
            <a:r>
              <a:rPr lang="fr-FR" sz="1400" u="sng" err="1">
                <a:latin typeface="Segoe UI" panose="020B0502040204020203" pitchFamily="34" charset="0"/>
                <a:hlinkClick r:id="rId6"/>
              </a:rPr>
              <a:t>it</a:t>
            </a:r>
            <a:r>
              <a:rPr lang="fr-FR" sz="1400" u="sng">
                <a:latin typeface="Segoe UI" panose="020B0502040204020203" pitchFamily="34" charset="0"/>
                <a:hlinkClick r:id="rId6"/>
              </a:rPr>
              <a:t> on GitHub</a:t>
            </a:r>
            <a:endParaRPr lang="en-US" sz="1400"/>
          </a:p>
        </p:txBody>
      </p:sp>
    </p:spTree>
    <p:extLst>
      <p:ext uri="{BB962C8B-B14F-4D97-AF65-F5344CB8AC3E}">
        <p14:creationId xmlns:p14="http://schemas.microsoft.com/office/powerpoint/2010/main" val="277292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36">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7CF9EB26-8139-408B-9629-0CC5848D6170}"/>
              </a:ext>
            </a:extLst>
          </p:cNvPr>
          <p:cNvSpPr>
            <a:spLocks noGrp="1"/>
          </p:cNvSpPr>
          <p:nvPr>
            <p:ph type="title"/>
          </p:nvPr>
        </p:nvSpPr>
        <p:spPr>
          <a:xfrm>
            <a:off x="429768" y="411480"/>
            <a:ext cx="11201400" cy="1106424"/>
          </a:xfrm>
        </p:spPr>
        <p:txBody>
          <a:bodyPr>
            <a:normAutofit/>
          </a:bodyPr>
          <a:lstStyle/>
          <a:p>
            <a:r>
              <a:rPr lang="en-US" sz="3600"/>
              <a:t>Apps that you can use to provide digital and remote support: </a:t>
            </a:r>
            <a:r>
              <a:rPr lang="en-US" sz="3600" b="1">
                <a:hlinkClick r:id="rId2"/>
              </a:rPr>
              <a:t>FAQ Plus</a:t>
            </a:r>
            <a:endParaRPr lang="en-US" sz="3600" b="1"/>
          </a:p>
        </p:txBody>
      </p:sp>
      <p:sp>
        <p:nvSpPr>
          <p:cNvPr id="1035" name="Rectangle 138">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6" name="Rectangle 140">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03ED4C4-2CD9-4D7F-B4B7-E3BF86423159}"/>
              </a:ext>
            </a:extLst>
          </p:cNvPr>
          <p:cNvSpPr>
            <a:spLocks noGrp="1"/>
          </p:cNvSpPr>
          <p:nvPr>
            <p:ph idx="1"/>
          </p:nvPr>
        </p:nvSpPr>
        <p:spPr>
          <a:xfrm>
            <a:off x="7938752" y="2020824"/>
            <a:ext cx="3455097" cy="3959352"/>
          </a:xfrm>
        </p:spPr>
        <p:txBody>
          <a:bodyPr anchor="ctr">
            <a:normAutofit fontScale="70000" lnSpcReduction="20000"/>
          </a:bodyPr>
          <a:lstStyle/>
          <a:p>
            <a:r>
              <a:rPr lang="en-US"/>
              <a:t>App template and a friendly Q&amp;A bot that answers commonly asked questions.</a:t>
            </a:r>
          </a:p>
          <a:p>
            <a:r>
              <a:rPr lang="en-US"/>
              <a:t>It comes pre-populated with commonly asked questions about Teams and can be easily customized to match your unique needs - no coding necessary.</a:t>
            </a:r>
          </a:p>
          <a:p>
            <a:r>
              <a:rPr lang="en-US" u="sng">
                <a:hlinkClick r:id="rId3"/>
              </a:rPr>
              <a:t>Get it on GitHub</a:t>
            </a:r>
            <a:endParaRPr lang="en-US"/>
          </a:p>
        </p:txBody>
      </p:sp>
      <p:pic>
        <p:nvPicPr>
          <p:cNvPr id="9" name="Picture 2" descr="FAQ Plus gif">
            <a:extLst>
              <a:ext uri="{FF2B5EF4-FFF2-40B4-BE49-F238E27FC236}">
                <a16:creationId xmlns:a16="http://schemas.microsoft.com/office/drawing/2014/main" id="{F0225617-ADFE-4AC6-9FB1-B6D855E2082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8366" y="1948028"/>
            <a:ext cx="6703200" cy="383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24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sitting at a table using a computer&#10;&#10;Description automatically generated">
            <a:extLst>
              <a:ext uri="{FF2B5EF4-FFF2-40B4-BE49-F238E27FC236}">
                <a16:creationId xmlns:a16="http://schemas.microsoft.com/office/drawing/2014/main" id="{C3509028-34FB-4A55-9307-520747F3FA40}"/>
              </a:ext>
            </a:extLst>
          </p:cNvPr>
          <p:cNvPicPr>
            <a:picLocks noChangeAspect="1"/>
          </p:cNvPicPr>
          <p:nvPr/>
        </p:nvPicPr>
        <p:blipFill rotWithShape="1">
          <a:blip r:embed="rId2">
            <a:extLst>
              <a:ext uri="{28A0092B-C50C-407E-A947-70E740481C1C}">
                <a14:useLocalDpi xmlns:a14="http://schemas.microsoft.com/office/drawing/2010/main" val="0"/>
              </a:ext>
            </a:extLst>
          </a:blip>
          <a:srcRect t="6499" r="22492" b="1636"/>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839B0F7D-FB6A-4321-A375-7CA55740E796}"/>
              </a:ext>
            </a:extLst>
          </p:cNvPr>
          <p:cNvSpPr>
            <a:spLocks noGrp="1"/>
          </p:cNvSpPr>
          <p:nvPr>
            <p:ph type="ctrTitle"/>
          </p:nvPr>
        </p:nvSpPr>
        <p:spPr>
          <a:xfrm>
            <a:off x="159027" y="2589142"/>
            <a:ext cx="3523488" cy="1588267"/>
          </a:xfrm>
        </p:spPr>
        <p:txBody>
          <a:bodyPr anchor="b">
            <a:normAutofit/>
          </a:bodyPr>
          <a:lstStyle/>
          <a:p>
            <a:r>
              <a:rPr lang="de-CH" sz="4400" dirty="0"/>
              <a:t>Remote working tips</a:t>
            </a:r>
          </a:p>
        </p:txBody>
      </p:sp>
      <p:sp>
        <p:nvSpPr>
          <p:cNvPr id="3" name="Subtitle 2">
            <a:extLst>
              <a:ext uri="{FF2B5EF4-FFF2-40B4-BE49-F238E27FC236}">
                <a16:creationId xmlns:a16="http://schemas.microsoft.com/office/drawing/2014/main" id="{78AA0FA0-402E-44BE-9958-F924DA16DAD8}"/>
              </a:ext>
            </a:extLst>
          </p:cNvPr>
          <p:cNvSpPr>
            <a:spLocks noGrp="1"/>
          </p:cNvSpPr>
          <p:nvPr>
            <p:ph type="subTitle" idx="1"/>
          </p:nvPr>
        </p:nvSpPr>
        <p:spPr>
          <a:xfrm>
            <a:off x="477980" y="4872922"/>
            <a:ext cx="2647877" cy="1208141"/>
          </a:xfrm>
        </p:spPr>
        <p:txBody>
          <a:bodyPr>
            <a:normAutofit/>
          </a:bodyPr>
          <a:lstStyle/>
          <a:p>
            <a:r>
              <a:rPr lang="de-CH" sz="2000" b="1" i="1" dirty="0"/>
              <a:t>How To’s </a:t>
            </a:r>
            <a:r>
              <a:rPr lang="de-CH" sz="2000" dirty="0"/>
              <a:t>for the Remote Worker</a:t>
            </a:r>
          </a:p>
        </p:txBody>
      </p:sp>
      <p:pic>
        <p:nvPicPr>
          <p:cNvPr id="7" name="Picture 6">
            <a:extLst>
              <a:ext uri="{FF2B5EF4-FFF2-40B4-BE49-F238E27FC236}">
                <a16:creationId xmlns:a16="http://schemas.microsoft.com/office/drawing/2014/main" id="{51ED8468-7051-413D-A626-CC301B38CE69}"/>
              </a:ext>
            </a:extLst>
          </p:cNvPr>
          <p:cNvPicPr>
            <a:picLocks noChangeAspect="1"/>
          </p:cNvPicPr>
          <p:nvPr/>
        </p:nvPicPr>
        <p:blipFill>
          <a:blip r:embed="rId3"/>
          <a:stretch>
            <a:fillRect/>
          </a:stretch>
        </p:blipFill>
        <p:spPr>
          <a:xfrm>
            <a:off x="0" y="6128803"/>
            <a:ext cx="1801030" cy="729197"/>
          </a:xfrm>
          <a:prstGeom prst="rect">
            <a:avLst/>
          </a:prstGeom>
        </p:spPr>
      </p:pic>
    </p:spTree>
    <p:extLst>
      <p:ext uri="{BB962C8B-B14F-4D97-AF65-F5344CB8AC3E}">
        <p14:creationId xmlns:p14="http://schemas.microsoft.com/office/powerpoint/2010/main" val="20400721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6A715-6D2C-4D5F-A0AB-905CDE8C328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1400"/>
              <a:t>The content on the following slides is a collection of ideas from Microsoft employees and not an official guidance by Microsoft.</a:t>
            </a:r>
          </a:p>
        </p:txBody>
      </p:sp>
    </p:spTree>
    <p:extLst>
      <p:ext uri="{BB962C8B-B14F-4D97-AF65-F5344CB8AC3E}">
        <p14:creationId xmlns:p14="http://schemas.microsoft.com/office/powerpoint/2010/main" val="2303419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286F2-907A-4F24-AAD4-72167229BBAC}"/>
              </a:ext>
            </a:extLst>
          </p:cNvPr>
          <p:cNvSpPr>
            <a:spLocks noGrp="1"/>
          </p:cNvSpPr>
          <p:nvPr>
            <p:ph type="title"/>
          </p:nvPr>
        </p:nvSpPr>
        <p:spPr>
          <a:xfrm>
            <a:off x="838200" y="253397"/>
            <a:ext cx="10515600" cy="1273233"/>
          </a:xfrm>
        </p:spPr>
        <p:txBody>
          <a:bodyPr>
            <a:normAutofit/>
          </a:bodyPr>
          <a:lstStyle/>
          <a:p>
            <a:r>
              <a:rPr lang="de-CH" sz="4800" dirty="0"/>
              <a:t>How to maintain social interactions</a:t>
            </a:r>
          </a:p>
        </p:txBody>
      </p:sp>
      <p:graphicFrame>
        <p:nvGraphicFramePr>
          <p:cNvPr id="5" name="Content Placeholder 2">
            <a:extLst>
              <a:ext uri="{FF2B5EF4-FFF2-40B4-BE49-F238E27FC236}">
                <a16:creationId xmlns:a16="http://schemas.microsoft.com/office/drawing/2014/main" id="{4668FC26-185F-49B7-BA04-832B93C2708E}"/>
              </a:ext>
            </a:extLst>
          </p:cNvPr>
          <p:cNvGraphicFramePr>
            <a:graphicFrameLocks noGrp="1"/>
          </p:cNvGraphicFramePr>
          <p:nvPr>
            <p:ph idx="1"/>
            <p:extLst>
              <p:ext uri="{D42A27DB-BD31-4B8C-83A1-F6EECF244321}">
                <p14:modId xmlns:p14="http://schemas.microsoft.com/office/powerpoint/2010/main" val="3675235609"/>
              </p:ext>
            </p:extLst>
          </p:nvPr>
        </p:nvGraphicFramePr>
        <p:xfrm>
          <a:off x="838200" y="2184158"/>
          <a:ext cx="10515600" cy="4061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8490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9AF0D-4480-4622-878D-81B491D7C2C4}"/>
              </a:ext>
            </a:extLst>
          </p:cNvPr>
          <p:cNvSpPr>
            <a:spLocks noGrp="1"/>
          </p:cNvSpPr>
          <p:nvPr>
            <p:ph type="title"/>
          </p:nvPr>
        </p:nvSpPr>
        <p:spPr>
          <a:xfrm>
            <a:off x="841248" y="685800"/>
            <a:ext cx="10506456" cy="1157005"/>
          </a:xfrm>
        </p:spPr>
        <p:txBody>
          <a:bodyPr anchor="b">
            <a:normAutofit/>
          </a:bodyPr>
          <a:lstStyle/>
          <a:p>
            <a:r>
              <a:rPr lang="de-CH" sz="4800" dirty="0"/>
              <a:t>How to Manage Your Availability</a:t>
            </a: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2907B69-B796-45D4-B448-92F157384B3F}"/>
              </a:ext>
            </a:extLst>
          </p:cNvPr>
          <p:cNvGraphicFramePr>
            <a:graphicFrameLocks noGrp="1"/>
          </p:cNvGraphicFramePr>
          <p:nvPr>
            <p:ph idx="1"/>
            <p:extLst>
              <p:ext uri="{D42A27DB-BD31-4B8C-83A1-F6EECF244321}">
                <p14:modId xmlns:p14="http://schemas.microsoft.com/office/powerpoint/2010/main" val="4077469160"/>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391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9D486A-5244-435F-9574-D95150FB983F}"/>
              </a:ext>
            </a:extLst>
          </p:cNvPr>
          <p:cNvSpPr>
            <a:spLocks noGrp="1"/>
          </p:cNvSpPr>
          <p:nvPr>
            <p:ph type="title"/>
          </p:nvPr>
        </p:nvSpPr>
        <p:spPr>
          <a:xfrm>
            <a:off x="841248" y="685800"/>
            <a:ext cx="10506456" cy="1157005"/>
          </a:xfrm>
        </p:spPr>
        <p:txBody>
          <a:bodyPr anchor="b">
            <a:normAutofit/>
          </a:bodyPr>
          <a:lstStyle/>
          <a:p>
            <a:r>
              <a:rPr lang="de-CH" sz="4800" dirty="0"/>
              <a:t>How to Minimize Distractions</a:t>
            </a:r>
          </a:p>
        </p:txBody>
      </p:sp>
      <p:sp>
        <p:nvSpPr>
          <p:cNvPr id="19"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8C2A227-AC5F-4FF2-B8CB-20B2588D2275}"/>
              </a:ext>
            </a:extLst>
          </p:cNvPr>
          <p:cNvGraphicFramePr>
            <a:graphicFrameLocks noGrp="1"/>
          </p:cNvGraphicFramePr>
          <p:nvPr>
            <p:ph idx="1"/>
            <p:extLst>
              <p:ext uri="{D42A27DB-BD31-4B8C-83A1-F6EECF244321}">
                <p14:modId xmlns:p14="http://schemas.microsoft.com/office/powerpoint/2010/main" val="2967631187"/>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196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F1E0D-10CB-45C1-A8F6-B5A1B1555279}"/>
              </a:ext>
            </a:extLst>
          </p:cNvPr>
          <p:cNvSpPr>
            <a:spLocks noGrp="1"/>
          </p:cNvSpPr>
          <p:nvPr>
            <p:ph type="title"/>
          </p:nvPr>
        </p:nvSpPr>
        <p:spPr>
          <a:xfrm>
            <a:off x="841248" y="685800"/>
            <a:ext cx="10506456" cy="1157005"/>
          </a:xfrm>
        </p:spPr>
        <p:txBody>
          <a:bodyPr anchor="b">
            <a:normAutofit/>
          </a:bodyPr>
          <a:lstStyle/>
          <a:p>
            <a:r>
              <a:rPr lang="de-CH" sz="4800" dirty="0"/>
              <a:t>Enjoy the flexibility and ...</a:t>
            </a: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DF3374C-3EB7-4FB6-B504-AD52D802E6C0}"/>
              </a:ext>
            </a:extLst>
          </p:cNvPr>
          <p:cNvGraphicFramePr>
            <a:graphicFrameLocks noGrp="1"/>
          </p:cNvGraphicFramePr>
          <p:nvPr>
            <p:ph idx="1"/>
            <p:extLst>
              <p:ext uri="{D42A27DB-BD31-4B8C-83A1-F6EECF244321}">
                <p14:modId xmlns:p14="http://schemas.microsoft.com/office/powerpoint/2010/main" val="2714397818"/>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305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8683C1-3F53-47A2-B439-C3E370B0A81B}"/>
              </a:ext>
            </a:extLst>
          </p:cNvPr>
          <p:cNvSpPr>
            <a:spLocks noGrp="1"/>
          </p:cNvSpPr>
          <p:nvPr>
            <p:ph type="title"/>
          </p:nvPr>
        </p:nvSpPr>
        <p:spPr>
          <a:xfrm>
            <a:off x="621792" y="1161288"/>
            <a:ext cx="3602736" cy="4526280"/>
          </a:xfrm>
        </p:spPr>
        <p:txBody>
          <a:bodyPr>
            <a:normAutofit/>
          </a:bodyPr>
          <a:lstStyle/>
          <a:p>
            <a:r>
              <a:rPr lang="en-US" dirty="0"/>
              <a:t>Simple Steps to Enabling Remote Productivity</a:t>
            </a:r>
          </a:p>
        </p:txBody>
      </p:sp>
      <p:sp>
        <p:nvSpPr>
          <p:cNvPr id="27" name="Rectangle 2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5">
            <a:extLst>
              <a:ext uri="{FF2B5EF4-FFF2-40B4-BE49-F238E27FC236}">
                <a16:creationId xmlns:a16="http://schemas.microsoft.com/office/drawing/2014/main" id="{4562E94F-8978-4AE0-BB09-2FA2059CA058}"/>
              </a:ext>
            </a:extLst>
          </p:cNvPr>
          <p:cNvGraphicFramePr>
            <a:graphicFrameLocks noGrp="1"/>
          </p:cNvGraphicFramePr>
          <p:nvPr>
            <p:ph idx="1"/>
            <p:extLst>
              <p:ext uri="{D42A27DB-BD31-4B8C-83A1-F6EECF244321}">
                <p14:modId xmlns:p14="http://schemas.microsoft.com/office/powerpoint/2010/main" val="3708467955"/>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0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30F3E-C564-4370-B87D-1439202987D3}"/>
              </a:ext>
            </a:extLst>
          </p:cNvPr>
          <p:cNvSpPr>
            <a:spLocks noGrp="1"/>
          </p:cNvSpPr>
          <p:nvPr>
            <p:ph type="title"/>
          </p:nvPr>
        </p:nvSpPr>
        <p:spPr>
          <a:xfrm>
            <a:off x="841248" y="685800"/>
            <a:ext cx="10506456" cy="1157005"/>
          </a:xfrm>
        </p:spPr>
        <p:txBody>
          <a:bodyPr anchor="b">
            <a:normAutofit/>
          </a:bodyPr>
          <a:lstStyle/>
          <a:p>
            <a:r>
              <a:rPr lang="en-US" sz="4800"/>
              <a:t>Ready your environment</a:t>
            </a:r>
            <a:endParaRPr lang="en-US" sz="4800" i="1">
              <a:highlight>
                <a:srgbClr val="FFFF00"/>
              </a:highlight>
            </a:endParaRPr>
          </a:p>
        </p:txBody>
      </p:sp>
      <p:sp>
        <p:nvSpPr>
          <p:cNvPr id="32" name="Rectangle 3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93ED6C2-8ED6-46FF-80FC-3920601DEF50}"/>
              </a:ext>
            </a:extLst>
          </p:cNvPr>
          <p:cNvGraphicFramePr>
            <a:graphicFrameLocks noGrp="1"/>
          </p:cNvGraphicFramePr>
          <p:nvPr>
            <p:ph idx="1"/>
            <p:extLst>
              <p:ext uri="{D42A27DB-BD31-4B8C-83A1-F6EECF244321}">
                <p14:modId xmlns:p14="http://schemas.microsoft.com/office/powerpoint/2010/main" val="3319444021"/>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345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30F3E-C564-4370-B87D-1439202987D3}"/>
              </a:ext>
            </a:extLst>
          </p:cNvPr>
          <p:cNvSpPr>
            <a:spLocks noGrp="1"/>
          </p:cNvSpPr>
          <p:nvPr>
            <p:ph type="title"/>
          </p:nvPr>
        </p:nvSpPr>
        <p:spPr>
          <a:xfrm>
            <a:off x="841248" y="251312"/>
            <a:ext cx="10506456" cy="1010264"/>
          </a:xfrm>
        </p:spPr>
        <p:txBody>
          <a:bodyPr anchor="ctr">
            <a:normAutofit/>
          </a:bodyPr>
          <a:lstStyle/>
          <a:p>
            <a:r>
              <a:rPr lang="en-US" dirty="0"/>
              <a:t>Ready your User’s Mobile/Personal Device</a:t>
            </a:r>
            <a:endParaRPr lang="en-US" i="1" dirty="0">
              <a:highlight>
                <a:srgbClr val="FFFF00"/>
              </a:highlight>
            </a:endParaRPr>
          </a:p>
        </p:txBody>
      </p:sp>
      <p:sp>
        <p:nvSpPr>
          <p:cNvPr id="41" name="Rectangle 4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ABC74DB-7412-45FC-A738-0BCE3D4EEB9B}"/>
              </a:ext>
            </a:extLst>
          </p:cNvPr>
          <p:cNvGraphicFramePr>
            <a:graphicFrameLocks noGrp="1"/>
          </p:cNvGraphicFramePr>
          <p:nvPr>
            <p:ph idx="1"/>
            <p:extLst>
              <p:ext uri="{D42A27DB-BD31-4B8C-83A1-F6EECF244321}">
                <p14:modId xmlns:p14="http://schemas.microsoft.com/office/powerpoint/2010/main" val="365474808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16EC01D-A899-4F72-8D73-01F082B7853F}"/>
              </a:ext>
            </a:extLst>
          </p:cNvPr>
          <p:cNvSpPr txBox="1"/>
          <p:nvPr/>
        </p:nvSpPr>
        <p:spPr>
          <a:xfrm>
            <a:off x="752475" y="6153150"/>
            <a:ext cx="10720388" cy="646331"/>
          </a:xfrm>
          <a:prstGeom prst="rect">
            <a:avLst/>
          </a:prstGeom>
          <a:noFill/>
        </p:spPr>
        <p:txBody>
          <a:bodyPr wrap="square" rtlCol="0">
            <a:spAutoFit/>
          </a:bodyPr>
          <a:lstStyle/>
          <a:p>
            <a:r>
              <a:rPr lang="en-US" dirty="0"/>
              <a:t>Intune, add. Ensure all apps above are manageable by Intune. SP add to list. Ask Eric what personal drives are </a:t>
            </a:r>
            <a:r>
              <a:rPr lang="en-US"/>
              <a:t>at Advent.  </a:t>
            </a:r>
            <a:endParaRPr lang="en-US" dirty="0"/>
          </a:p>
        </p:txBody>
      </p:sp>
    </p:spTree>
    <p:extLst>
      <p:ext uri="{BB962C8B-B14F-4D97-AF65-F5344CB8AC3E}">
        <p14:creationId xmlns:p14="http://schemas.microsoft.com/office/powerpoint/2010/main" val="293629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5D88-2452-49B4-AC31-5ECC067C86A5}"/>
              </a:ext>
            </a:extLst>
          </p:cNvPr>
          <p:cNvSpPr>
            <a:spLocks noGrp="1"/>
          </p:cNvSpPr>
          <p:nvPr>
            <p:ph type="title"/>
          </p:nvPr>
        </p:nvSpPr>
        <p:spPr/>
        <p:txBody>
          <a:bodyPr>
            <a:normAutofit fontScale="90000"/>
          </a:bodyPr>
          <a:lstStyle/>
          <a:p>
            <a:r>
              <a:rPr lang="en-US" dirty="0"/>
              <a:t>Communicate remote work guidance to your employees</a:t>
            </a:r>
          </a:p>
        </p:txBody>
      </p:sp>
      <p:sp>
        <p:nvSpPr>
          <p:cNvPr id="3" name="Content Placeholder 2">
            <a:extLst>
              <a:ext uri="{FF2B5EF4-FFF2-40B4-BE49-F238E27FC236}">
                <a16:creationId xmlns:a16="http://schemas.microsoft.com/office/drawing/2014/main" id="{E004FCDA-363D-410C-B269-FAE11AF7DD69}"/>
              </a:ext>
            </a:extLst>
          </p:cNvPr>
          <p:cNvSpPr>
            <a:spLocks noGrp="1"/>
          </p:cNvSpPr>
          <p:nvPr>
            <p:ph sz="half" idx="1"/>
          </p:nvPr>
        </p:nvSpPr>
        <p:spPr>
          <a:xfrm>
            <a:off x="559666" y="2205803"/>
            <a:ext cx="4465982" cy="3587200"/>
          </a:xfrm>
        </p:spPr>
        <p:txBody>
          <a:bodyPr vert="horz" lIns="91440" tIns="45720" rIns="91440" bIns="45720" rtlCol="0" anchor="t">
            <a:normAutofit fontScale="55000" lnSpcReduction="20000"/>
          </a:bodyPr>
          <a:lstStyle/>
          <a:p>
            <a:pPr>
              <a:lnSpc>
                <a:spcPct val="120000"/>
              </a:lnSpc>
            </a:pPr>
            <a:r>
              <a:rPr lang="en-US" dirty="0"/>
              <a:t>Setup corporate communications model, feedback mechanism and  survey/polls to gauge remote worker sentiment</a:t>
            </a:r>
          </a:p>
          <a:p>
            <a:pPr>
              <a:lnSpc>
                <a:spcPct val="120000"/>
              </a:lnSpc>
            </a:pPr>
            <a:r>
              <a:rPr lang="en-US" dirty="0"/>
              <a:t>Use Company Communicator app in Teams to communicate on latest updates and broadcast guidance to all your employees (</a:t>
            </a:r>
            <a:r>
              <a:rPr lang="en-US" i="1" dirty="0">
                <a:hlinkClick r:id="rId3" action="ppaction://hlinksldjump"/>
              </a:rPr>
              <a:t>See apps section</a:t>
            </a:r>
            <a:r>
              <a:rPr lang="en-US" dirty="0"/>
              <a:t>)</a:t>
            </a:r>
          </a:p>
          <a:p>
            <a:pPr>
              <a:lnSpc>
                <a:spcPct val="120000"/>
              </a:lnSpc>
            </a:pPr>
            <a:r>
              <a:rPr lang="en-US" dirty="0"/>
              <a:t>Use FAQ Plus bot to provide proximity assistance with frequently asked questions on the situation (</a:t>
            </a:r>
            <a:r>
              <a:rPr lang="en-US" i="1" dirty="0">
                <a:hlinkClick r:id="rId3" action="ppaction://hlinksldjump"/>
              </a:rPr>
              <a:t>See apps section</a:t>
            </a:r>
            <a:r>
              <a:rPr lang="en-US" dirty="0"/>
              <a:t>)</a:t>
            </a:r>
          </a:p>
          <a:p>
            <a:pPr lvl="2">
              <a:lnSpc>
                <a:spcPct val="120000"/>
              </a:lnSpc>
            </a:pPr>
            <a:endParaRPr lang="en-US" dirty="0"/>
          </a:p>
          <a:p>
            <a:pPr lvl="2">
              <a:lnSpc>
                <a:spcPct val="120000"/>
              </a:lnSpc>
            </a:pPr>
            <a:endParaRPr lang="en-US" dirty="0"/>
          </a:p>
          <a:p>
            <a:pPr lvl="1">
              <a:lnSpc>
                <a:spcPct val="120000"/>
              </a:lnSpc>
            </a:pPr>
            <a:endParaRPr lang="en-US" dirty="0"/>
          </a:p>
        </p:txBody>
      </p:sp>
      <p:sp>
        <p:nvSpPr>
          <p:cNvPr id="9" name="Content Placeholder 8">
            <a:extLst>
              <a:ext uri="{FF2B5EF4-FFF2-40B4-BE49-F238E27FC236}">
                <a16:creationId xmlns:a16="http://schemas.microsoft.com/office/drawing/2014/main" id="{5763EC7C-C066-4AE6-9465-43D860637C12}"/>
              </a:ext>
            </a:extLst>
          </p:cNvPr>
          <p:cNvSpPr>
            <a:spLocks noGrp="1"/>
          </p:cNvSpPr>
          <p:nvPr>
            <p:ph sz="half" idx="2"/>
          </p:nvPr>
        </p:nvSpPr>
        <p:spPr>
          <a:xfrm>
            <a:off x="5479774" y="2150990"/>
            <a:ext cx="6274904" cy="4021210"/>
          </a:xfrm>
        </p:spPr>
        <p:txBody>
          <a:bodyPr>
            <a:normAutofit fontScale="55000" lnSpcReduction="20000"/>
          </a:bodyPr>
          <a:lstStyle/>
          <a:p>
            <a:pPr marL="0" indent="0">
              <a:buNone/>
            </a:pPr>
            <a:r>
              <a:rPr lang="en-US"/>
              <a:t>Example of guidance</a:t>
            </a:r>
          </a:p>
        </p:txBody>
      </p:sp>
      <p:graphicFrame>
        <p:nvGraphicFramePr>
          <p:cNvPr id="8" name="Content Placeholder 2">
            <a:extLst>
              <a:ext uri="{FF2B5EF4-FFF2-40B4-BE49-F238E27FC236}">
                <a16:creationId xmlns:a16="http://schemas.microsoft.com/office/drawing/2014/main" id="{9F450DD1-2D9C-40DF-81D8-89C9DC0462A6}"/>
              </a:ext>
            </a:extLst>
          </p:cNvPr>
          <p:cNvGraphicFramePr>
            <a:graphicFrameLocks/>
          </p:cNvGraphicFramePr>
          <p:nvPr>
            <p:extLst>
              <p:ext uri="{D42A27DB-BD31-4B8C-83A1-F6EECF244321}">
                <p14:modId xmlns:p14="http://schemas.microsoft.com/office/powerpoint/2010/main" val="602134642"/>
              </p:ext>
            </p:extLst>
          </p:nvPr>
        </p:nvGraphicFramePr>
        <p:xfrm>
          <a:off x="5546035" y="2719103"/>
          <a:ext cx="6208643" cy="38340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52B40BB7-3651-44D7-B10B-5BAC30D75D29}"/>
                  </a:ext>
                </a:extLst>
              </p:cNvPr>
              <p:cNvGraphicFramePr>
                <a:graphicFrameLocks noChangeAspect="1"/>
              </p:cNvGraphicFramePr>
              <p:nvPr>
                <p:extLst>
                  <p:ext uri="{D42A27DB-BD31-4B8C-83A1-F6EECF244321}">
                    <p14:modId xmlns:p14="http://schemas.microsoft.com/office/powerpoint/2010/main" val="2465452748"/>
                  </p:ext>
                </p:extLst>
              </p:nvPr>
            </p:nvGraphicFramePr>
            <p:xfrm>
              <a:off x="9137374" y="5793003"/>
              <a:ext cx="1292564" cy="727067"/>
            </p:xfrm>
            <a:graphic>
              <a:graphicData uri="http://schemas.microsoft.com/office/powerpoint/2016/slidezoom">
                <pslz:sldZm>
                  <pslz:sldZmObj sldId="262" cId="4071183230">
                    <pslz:zmPr id="{4CD118AF-0F6E-46DA-8D5D-9E0116777700}" returnToParent="0" transitionDur="1000">
                      <p166:blipFill xmlns:p166="http://schemas.microsoft.com/office/powerpoint/2016/6/main">
                        <a:blip r:embed="rId9"/>
                        <a:stretch>
                          <a:fillRect/>
                        </a:stretch>
                      </p166:blipFill>
                      <p166:spPr xmlns:p166="http://schemas.microsoft.com/office/powerpoint/2016/6/main">
                        <a:xfrm>
                          <a:off x="0" y="0"/>
                          <a:ext cx="1292564" cy="727067"/>
                        </a:xfrm>
                        <a:prstGeom prst="rect">
                          <a:avLst/>
                        </a:prstGeom>
                        <a:ln w="3175">
                          <a:solidFill>
                            <a:prstClr val="ltGray"/>
                          </a:solidFill>
                        </a:ln>
                      </p166:spPr>
                    </pslz:zmPr>
                  </pslz:sldZmObj>
                </pslz:sldZm>
              </a:graphicData>
            </a:graphic>
          </p:graphicFrame>
        </mc:Choice>
        <mc:Fallback xmlns="">
          <p:pic>
            <p:nvPicPr>
              <p:cNvPr id="7" name="Slide Zoom 6">
                <a:hlinkClick r:id="rId10" action="ppaction://hlinksldjump"/>
                <a:extLst>
                  <a:ext uri="{FF2B5EF4-FFF2-40B4-BE49-F238E27FC236}">
                    <a16:creationId xmlns:a16="http://schemas.microsoft.com/office/drawing/2014/main" id="{52B40BB7-3651-44D7-B10B-5BAC30D75D29}"/>
                  </a:ext>
                </a:extLst>
              </p:cNvPr>
              <p:cNvPicPr>
                <a:picLocks noGrp="1" noRot="1" noChangeAspect="1" noMove="1" noResize="1" noEditPoints="1" noAdjustHandles="1" noChangeArrowheads="1" noChangeShapeType="1"/>
              </p:cNvPicPr>
              <p:nvPr/>
            </p:nvPicPr>
            <p:blipFill>
              <a:blip r:embed="rId11"/>
              <a:stretch>
                <a:fillRect/>
              </a:stretch>
            </p:blipFill>
            <p:spPr>
              <a:xfrm>
                <a:off x="9137374" y="5793003"/>
                <a:ext cx="1292564" cy="727067"/>
              </a:xfrm>
              <a:prstGeom prst="rect">
                <a:avLst/>
              </a:prstGeom>
              <a:ln w="3175">
                <a:solidFill>
                  <a:prstClr val="ltGray"/>
                </a:solidFill>
              </a:ln>
            </p:spPr>
          </p:pic>
        </mc:Fallback>
      </mc:AlternateContent>
    </p:spTree>
    <p:extLst>
      <p:ext uri="{BB962C8B-B14F-4D97-AF65-F5344CB8AC3E}">
        <p14:creationId xmlns:p14="http://schemas.microsoft.com/office/powerpoint/2010/main" val="58949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8DE4-B571-4244-9B6E-E35919ACAB80}"/>
              </a:ext>
            </a:extLst>
          </p:cNvPr>
          <p:cNvSpPr>
            <a:spLocks noGrp="1"/>
          </p:cNvSpPr>
          <p:nvPr>
            <p:ph type="title"/>
          </p:nvPr>
        </p:nvSpPr>
        <p:spPr/>
        <p:txBody>
          <a:bodyPr/>
          <a:lstStyle/>
          <a:p>
            <a:r>
              <a:rPr lang="en-US"/>
              <a:t>Provide user guides &amp; training content</a:t>
            </a:r>
          </a:p>
        </p:txBody>
      </p:sp>
      <p:sp>
        <p:nvSpPr>
          <p:cNvPr id="3" name="Content Placeholder 2">
            <a:extLst>
              <a:ext uri="{FF2B5EF4-FFF2-40B4-BE49-F238E27FC236}">
                <a16:creationId xmlns:a16="http://schemas.microsoft.com/office/drawing/2014/main" id="{315DB9F7-182F-40B4-A144-B6BB09C9067E}"/>
              </a:ext>
            </a:extLst>
          </p:cNvPr>
          <p:cNvSpPr>
            <a:spLocks noGrp="1"/>
          </p:cNvSpPr>
          <p:nvPr>
            <p:ph idx="1"/>
          </p:nvPr>
        </p:nvSpPr>
        <p:spPr>
          <a:xfrm>
            <a:off x="1115568" y="2199861"/>
            <a:ext cx="10168128" cy="4399721"/>
          </a:xfrm>
        </p:spPr>
        <p:txBody>
          <a:bodyPr numCol="2">
            <a:normAutofit fontScale="62500" lnSpcReduction="20000"/>
          </a:bodyPr>
          <a:lstStyle/>
          <a:p>
            <a:pPr>
              <a:lnSpc>
                <a:spcPct val="120000"/>
              </a:lnSpc>
            </a:pPr>
            <a:r>
              <a:rPr lang="en-US" dirty="0"/>
              <a:t>Deploy </a:t>
            </a:r>
            <a:r>
              <a:rPr lang="en-US" dirty="0">
                <a:hlinkClick r:id="rId2"/>
              </a:rPr>
              <a:t>learning pathways</a:t>
            </a:r>
            <a:r>
              <a:rPr lang="en-US" dirty="0"/>
              <a:t> to provide Teams training content in your Intranet</a:t>
            </a:r>
          </a:p>
          <a:p>
            <a:pPr>
              <a:lnSpc>
                <a:spcPct val="120000"/>
              </a:lnSpc>
            </a:pPr>
            <a:r>
              <a:rPr lang="en-US" dirty="0"/>
              <a:t>Publish “learning Pathway” as an </a:t>
            </a:r>
            <a:r>
              <a:rPr lang="en-US" dirty="0">
                <a:hlinkClick r:id="rId3"/>
              </a:rPr>
              <a:t>app in Teams</a:t>
            </a:r>
            <a:r>
              <a:rPr lang="en-US" dirty="0"/>
              <a:t> for immediate access for your employees </a:t>
            </a:r>
          </a:p>
          <a:p>
            <a:pPr>
              <a:lnSpc>
                <a:spcPct val="120000"/>
              </a:lnSpc>
            </a:pPr>
            <a:r>
              <a:rPr lang="en-US" u="sng" dirty="0">
                <a:hlinkClick r:id="rId4" tooltip="https://docs.microsoft.com/en-us/microsoftteams/enduser-training"/>
              </a:rPr>
              <a:t>End User Training</a:t>
            </a:r>
            <a:r>
              <a:rPr lang="en-US" dirty="0"/>
              <a:t> content</a:t>
            </a:r>
          </a:p>
          <a:p>
            <a:pPr lvl="1">
              <a:lnSpc>
                <a:spcPct val="120000"/>
              </a:lnSpc>
            </a:pPr>
            <a:r>
              <a:rPr lang="en-US" u="sng" dirty="0">
                <a:hlinkClick r:id="rId5" tooltip="https://support.office.com/en-us/article/video-welcome-to-microsoft-teams-b98d533f-118e-4bae-bf44-3df2470c2b12?wt.mc_id=otc_microsoft_teams&amp;ui=en-US&amp;rs=en-US&amp;ad=US"/>
              </a:rPr>
              <a:t>Welcome To Teams</a:t>
            </a:r>
            <a:endParaRPr lang="en-US" dirty="0"/>
          </a:p>
          <a:p>
            <a:pPr lvl="1">
              <a:lnSpc>
                <a:spcPct val="120000"/>
              </a:lnSpc>
            </a:pPr>
            <a:r>
              <a:rPr lang="en-US" u="sng" dirty="0">
                <a:hlinkClick r:id="rId6" tooltip="https://support.office.com/en-us/article/video-what-is-microsoft-teams-422bf3aa-9ae8-46f1-83a2-e65720e1a34d?wt.mc_id=otc_microsoft_teams&amp;ui=en-US&amp;rs=en-US&amp;ad=US"/>
              </a:rPr>
              <a:t>Teams Quick Start</a:t>
            </a:r>
            <a:endParaRPr lang="en-US" dirty="0"/>
          </a:p>
          <a:p>
            <a:pPr lvl="1">
              <a:lnSpc>
                <a:spcPct val="120000"/>
              </a:lnSpc>
            </a:pPr>
            <a:r>
              <a:rPr lang="en-US" u="sng" dirty="0">
                <a:hlinkClick r:id="rId7" tooltip="https://support.office.com/en-us/article/microsoft-teams-video-training-4f108e54-240b-4351-8084-b1089f0d21d7?ui=en-US&amp;rs=en-US&amp;ad=US"/>
              </a:rPr>
              <a:t>Teams Training Videos</a:t>
            </a:r>
            <a:endParaRPr lang="en-US" dirty="0"/>
          </a:p>
          <a:p>
            <a:pPr lvl="1">
              <a:lnSpc>
                <a:spcPct val="120000"/>
              </a:lnSpc>
            </a:pPr>
            <a:r>
              <a:rPr lang="en-US" u="sng" dirty="0">
                <a:hlinkClick r:id="rId8" tooltip="https://www.youtube.com/playlist?list=PLXPr7gfUMmKzR7_jXN5s886apYoHNC3Xk"/>
              </a:rPr>
              <a:t>Teams Training Channel on YouTube</a:t>
            </a:r>
            <a:endParaRPr lang="en-US" dirty="0"/>
          </a:p>
          <a:p>
            <a:pPr lvl="1">
              <a:lnSpc>
                <a:spcPct val="120000"/>
              </a:lnSpc>
            </a:pPr>
            <a:r>
              <a:rPr lang="en-US" u="sng" dirty="0">
                <a:hlinkClick r:id="rId9" tooltip="https://support.office.com/en-us/teams"/>
              </a:rPr>
              <a:t>Get Help and How-To Documentation in the Teams Help Center</a:t>
            </a:r>
            <a:endParaRPr lang="en-US" u="sng" dirty="0"/>
          </a:p>
          <a:p>
            <a:pPr>
              <a:lnSpc>
                <a:spcPct val="120000"/>
              </a:lnSpc>
            </a:pPr>
            <a:r>
              <a:rPr lang="en-US" u="sng" dirty="0">
                <a:hlinkClick r:id="rId10" tooltip="https://docs.microsoft.com/en-us/microsoftteams/instructor-led-training-teams-landing-page"/>
              </a:rPr>
              <a:t>Instructor-led training for Microsoft Teams</a:t>
            </a:r>
            <a:endParaRPr lang="en-US" u="sng" dirty="0"/>
          </a:p>
          <a:p>
            <a:pPr lvl="1">
              <a:lnSpc>
                <a:spcPct val="120000"/>
              </a:lnSpc>
            </a:pPr>
            <a:r>
              <a:rPr lang="en-US" u="sng" dirty="0">
                <a:hlinkClick r:id="rId11" tooltip="https://microsoftteams.eventbuilder.com/SayHellotoTeams"/>
              </a:rPr>
              <a:t>Say hello to Microsoft Teams</a:t>
            </a:r>
            <a:endParaRPr lang="en-US" dirty="0"/>
          </a:p>
          <a:p>
            <a:pPr lvl="1">
              <a:lnSpc>
                <a:spcPct val="120000"/>
              </a:lnSpc>
            </a:pPr>
            <a:r>
              <a:rPr lang="en-US" u="sng" dirty="0">
                <a:hlinkClick r:id="rId12" tooltip="https://microsoftteams.eventbuilder.com/Getting%20Started%20with%20Microsoft%20Teams"/>
              </a:rPr>
              <a:t>Get Started With Microsoft Teams</a:t>
            </a:r>
            <a:endParaRPr lang="en-US" dirty="0"/>
          </a:p>
          <a:p>
            <a:pPr lvl="1">
              <a:lnSpc>
                <a:spcPct val="120000"/>
              </a:lnSpc>
            </a:pPr>
            <a:r>
              <a:rPr lang="en-US" u="sng" dirty="0">
                <a:hlinkClick r:id="rId13" tooltip="https://microsoftteams.eventbuilder.com/MaximizingTeamsMeetings"/>
              </a:rPr>
              <a:t>Run Effective Meetings with Microsoft Teams</a:t>
            </a:r>
            <a:endParaRPr lang="en-US" dirty="0"/>
          </a:p>
          <a:p>
            <a:pPr lvl="1">
              <a:lnSpc>
                <a:spcPct val="120000"/>
              </a:lnSpc>
            </a:pPr>
            <a:r>
              <a:rPr lang="en-US" u="sng" dirty="0">
                <a:hlinkClick r:id="rId14" tooltip="https://microsoftteams.eventbuilder.com/MicrosoftTeamsTipsandTricks"/>
              </a:rPr>
              <a:t>Learn tips for taking Microsoft Teams to the next level</a:t>
            </a:r>
            <a:endParaRPr lang="en-US" dirty="0"/>
          </a:p>
          <a:p>
            <a:pPr lvl="1">
              <a:lnSpc>
                <a:spcPct val="120000"/>
              </a:lnSpc>
            </a:pPr>
            <a:r>
              <a:rPr lang="en-US" u="sng" dirty="0">
                <a:hlinkClick r:id="rId15" tooltip="https://microsoftteams.eventbuilder.com/learnapps"/>
              </a:rPr>
              <a:t>Learn To Use Apps In Teams</a:t>
            </a:r>
            <a:endParaRPr lang="en-US" dirty="0"/>
          </a:p>
          <a:p>
            <a:pPr lvl="1">
              <a:lnSpc>
                <a:spcPct val="120000"/>
              </a:lnSpc>
            </a:pPr>
            <a:r>
              <a:rPr lang="en-US" u="sng" dirty="0">
                <a:hlinkClick r:id="rId16" tooltip="https://microsoftteams.eventbuilder.com/FLWValueWebinar"/>
              </a:rPr>
              <a:t>Empower your Firstline Workers with Microsoft Teams</a:t>
            </a:r>
            <a:endParaRPr lang="en-US" dirty="0"/>
          </a:p>
          <a:p>
            <a:pPr lvl="1">
              <a:lnSpc>
                <a:spcPct val="120000"/>
              </a:lnSpc>
            </a:pPr>
            <a:r>
              <a:rPr lang="en-US" u="sng" dirty="0">
                <a:hlinkClick r:id="rId17" tooltip="https://docs.microsoft.com/en-us/MicrosoftTeams/upgrade-workshops-landing-page"/>
              </a:rPr>
              <a:t>Teams Upgrade Planning workshops</a:t>
            </a:r>
            <a:endParaRPr lang="en-US" u="sng" dirty="0"/>
          </a:p>
          <a:p>
            <a:pPr>
              <a:lnSpc>
                <a:spcPct val="120000"/>
              </a:lnSpc>
            </a:pPr>
            <a:r>
              <a:rPr lang="en-US" dirty="0"/>
              <a:t>Guide your employees to use “Help” button in Teams for training content</a:t>
            </a:r>
            <a:endParaRPr lang="en-US" i="1" dirty="0">
              <a:highlight>
                <a:srgbClr val="FFFF00"/>
              </a:highlight>
            </a:endParaRPr>
          </a:p>
          <a:p>
            <a:pPr>
              <a:lnSpc>
                <a:spcPct val="120000"/>
              </a:lnSpc>
            </a:pPr>
            <a:endParaRPr lang="en-US" dirty="0"/>
          </a:p>
        </p:txBody>
      </p:sp>
      <p:pic>
        <p:nvPicPr>
          <p:cNvPr id="4" name="Picture 3">
            <a:extLst>
              <a:ext uri="{FF2B5EF4-FFF2-40B4-BE49-F238E27FC236}">
                <a16:creationId xmlns:a16="http://schemas.microsoft.com/office/drawing/2014/main" id="{DDAD2FE0-821A-4BD6-B2B5-D0CDD9358741}"/>
              </a:ext>
            </a:extLst>
          </p:cNvPr>
          <p:cNvPicPr>
            <a:picLocks noChangeAspect="1"/>
          </p:cNvPicPr>
          <p:nvPr/>
        </p:nvPicPr>
        <p:blipFill>
          <a:blip r:embed="rId18"/>
          <a:stretch>
            <a:fillRect/>
          </a:stretch>
        </p:blipFill>
        <p:spPr>
          <a:xfrm>
            <a:off x="6719856" y="5159582"/>
            <a:ext cx="1792101" cy="1440000"/>
          </a:xfrm>
          <a:prstGeom prst="rect">
            <a:avLst/>
          </a:prstGeom>
        </p:spPr>
      </p:pic>
      <p:pic>
        <p:nvPicPr>
          <p:cNvPr id="5" name="Picture 4">
            <a:extLst>
              <a:ext uri="{FF2B5EF4-FFF2-40B4-BE49-F238E27FC236}">
                <a16:creationId xmlns:a16="http://schemas.microsoft.com/office/drawing/2014/main" id="{7FBE3AEC-0FE3-457F-B6AD-63D7BAEDCAEA}"/>
              </a:ext>
            </a:extLst>
          </p:cNvPr>
          <p:cNvPicPr>
            <a:picLocks noChangeAspect="1"/>
          </p:cNvPicPr>
          <p:nvPr/>
        </p:nvPicPr>
        <p:blipFill>
          <a:blip r:embed="rId19"/>
          <a:stretch>
            <a:fillRect/>
          </a:stretch>
        </p:blipFill>
        <p:spPr>
          <a:xfrm>
            <a:off x="8969243" y="5159582"/>
            <a:ext cx="2213214" cy="1440000"/>
          </a:xfrm>
          <a:prstGeom prst="rect">
            <a:avLst/>
          </a:prstGeom>
        </p:spPr>
      </p:pic>
    </p:spTree>
    <p:extLst>
      <p:ext uri="{BB962C8B-B14F-4D97-AF65-F5344CB8AC3E}">
        <p14:creationId xmlns:p14="http://schemas.microsoft.com/office/powerpoint/2010/main" val="34014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E2B5-3AA2-4EEF-8B00-FBD518575726}"/>
              </a:ext>
            </a:extLst>
          </p:cNvPr>
          <p:cNvSpPr>
            <a:spLocks noGrp="1"/>
          </p:cNvSpPr>
          <p:nvPr>
            <p:ph type="title"/>
          </p:nvPr>
        </p:nvSpPr>
        <p:spPr/>
        <p:txBody>
          <a:bodyPr>
            <a:normAutofit fontScale="90000"/>
          </a:bodyPr>
          <a:lstStyle/>
          <a:p>
            <a:r>
              <a:rPr lang="en-US"/>
              <a:t>Start using Teams to change the way your work</a:t>
            </a:r>
          </a:p>
        </p:txBody>
      </p:sp>
      <p:sp>
        <p:nvSpPr>
          <p:cNvPr id="4" name="Text Placeholder 3">
            <a:extLst>
              <a:ext uri="{FF2B5EF4-FFF2-40B4-BE49-F238E27FC236}">
                <a16:creationId xmlns:a16="http://schemas.microsoft.com/office/drawing/2014/main" id="{B7296EB5-5363-4E88-8360-9C54A564E122}"/>
              </a:ext>
            </a:extLst>
          </p:cNvPr>
          <p:cNvSpPr>
            <a:spLocks noGrp="1"/>
          </p:cNvSpPr>
          <p:nvPr>
            <p:ph type="body" idx="1"/>
          </p:nvPr>
        </p:nvSpPr>
        <p:spPr>
          <a:xfrm>
            <a:off x="1115568" y="2024776"/>
            <a:ext cx="4937760" cy="499763"/>
          </a:xfrm>
        </p:spPr>
        <p:txBody>
          <a:bodyPr/>
          <a:lstStyle/>
          <a:p>
            <a:r>
              <a:rPr lang="en-US" dirty="0"/>
              <a:t>Before</a:t>
            </a:r>
          </a:p>
        </p:txBody>
      </p:sp>
      <p:sp>
        <p:nvSpPr>
          <p:cNvPr id="3" name="Content Placeholder 2">
            <a:extLst>
              <a:ext uri="{FF2B5EF4-FFF2-40B4-BE49-F238E27FC236}">
                <a16:creationId xmlns:a16="http://schemas.microsoft.com/office/drawing/2014/main" id="{A7BFA52A-4BB8-4FE5-84C4-4C244D2AC0DF}"/>
              </a:ext>
            </a:extLst>
          </p:cNvPr>
          <p:cNvSpPr>
            <a:spLocks noGrp="1"/>
          </p:cNvSpPr>
          <p:nvPr>
            <p:ph sz="half" idx="2"/>
          </p:nvPr>
        </p:nvSpPr>
        <p:spPr>
          <a:xfrm>
            <a:off x="1115568" y="2756428"/>
            <a:ext cx="4937760" cy="3552931"/>
          </a:xfrm>
        </p:spPr>
        <p:txBody>
          <a:bodyPr>
            <a:normAutofit fontScale="77500" lnSpcReduction="20000"/>
          </a:bodyPr>
          <a:lstStyle/>
          <a:p>
            <a:r>
              <a:rPr lang="en-US" dirty="0"/>
              <a:t>Office Interaction</a:t>
            </a:r>
          </a:p>
          <a:p>
            <a:pPr marL="0" indent="0">
              <a:buNone/>
            </a:pPr>
            <a:endParaRPr lang="en-US" dirty="0"/>
          </a:p>
          <a:p>
            <a:r>
              <a:rPr lang="en-US" dirty="0"/>
              <a:t>In-person meetings</a:t>
            </a:r>
          </a:p>
          <a:p>
            <a:pPr marL="0" indent="0">
              <a:buNone/>
            </a:pPr>
            <a:endParaRPr lang="en-US" dirty="0"/>
          </a:p>
          <a:p>
            <a:r>
              <a:rPr lang="en-US" dirty="0"/>
              <a:t>In-person trainings (up to 250)</a:t>
            </a:r>
          </a:p>
          <a:p>
            <a:pPr marL="0" indent="0">
              <a:buNone/>
            </a:pPr>
            <a:endParaRPr lang="en-US" dirty="0"/>
          </a:p>
          <a:p>
            <a:r>
              <a:rPr lang="en-US" dirty="0"/>
              <a:t>Town Hall events (up to 10,000)</a:t>
            </a:r>
          </a:p>
          <a:p>
            <a:endParaRPr lang="en-US" dirty="0"/>
          </a:p>
          <a:p>
            <a:r>
              <a:rPr lang="en-US" dirty="0"/>
              <a:t>Face-to-Face support</a:t>
            </a:r>
          </a:p>
        </p:txBody>
      </p:sp>
      <p:sp>
        <p:nvSpPr>
          <p:cNvPr id="5" name="Text Placeholder 4">
            <a:extLst>
              <a:ext uri="{FF2B5EF4-FFF2-40B4-BE49-F238E27FC236}">
                <a16:creationId xmlns:a16="http://schemas.microsoft.com/office/drawing/2014/main" id="{06956149-429A-466F-88AB-022ACC2E322E}"/>
              </a:ext>
            </a:extLst>
          </p:cNvPr>
          <p:cNvSpPr>
            <a:spLocks noGrp="1"/>
          </p:cNvSpPr>
          <p:nvPr>
            <p:ph type="body" sz="quarter" idx="3"/>
          </p:nvPr>
        </p:nvSpPr>
        <p:spPr>
          <a:xfrm>
            <a:off x="6345936" y="2024776"/>
            <a:ext cx="4937760" cy="499763"/>
          </a:xfrm>
        </p:spPr>
        <p:txBody>
          <a:bodyPr/>
          <a:lstStyle/>
          <a:p>
            <a:r>
              <a:rPr lang="en-US"/>
              <a:t>Now</a:t>
            </a:r>
          </a:p>
        </p:txBody>
      </p:sp>
      <p:sp>
        <p:nvSpPr>
          <p:cNvPr id="6" name="Content Placeholder 5">
            <a:extLst>
              <a:ext uri="{FF2B5EF4-FFF2-40B4-BE49-F238E27FC236}">
                <a16:creationId xmlns:a16="http://schemas.microsoft.com/office/drawing/2014/main" id="{E9B29C17-7C02-40C3-8C55-45D3E5F99E11}"/>
              </a:ext>
            </a:extLst>
          </p:cNvPr>
          <p:cNvSpPr>
            <a:spLocks noGrp="1"/>
          </p:cNvSpPr>
          <p:nvPr>
            <p:ph sz="quarter" idx="4"/>
          </p:nvPr>
        </p:nvSpPr>
        <p:spPr>
          <a:xfrm>
            <a:off x="6345936" y="2756428"/>
            <a:ext cx="4826369" cy="3552930"/>
          </a:xfrm>
        </p:spPr>
        <p:txBody>
          <a:bodyPr>
            <a:normAutofit fontScale="77500" lnSpcReduction="20000"/>
          </a:bodyPr>
          <a:lstStyle/>
          <a:p>
            <a:r>
              <a:rPr lang="en-US" dirty="0">
                <a:hlinkClick r:id="rId2"/>
              </a:rPr>
              <a:t>Chat</a:t>
            </a:r>
            <a:r>
              <a:rPr lang="en-US" dirty="0"/>
              <a:t> or </a:t>
            </a:r>
            <a:r>
              <a:rPr lang="en-US" dirty="0">
                <a:hlinkClick r:id="rId3"/>
              </a:rPr>
              <a:t>Meet Now</a:t>
            </a:r>
            <a:endParaRPr lang="en-US" dirty="0"/>
          </a:p>
          <a:p>
            <a:endParaRPr lang="en-US" dirty="0"/>
          </a:p>
          <a:p>
            <a:r>
              <a:rPr lang="en-US" dirty="0">
                <a:hlinkClick r:id="rId4" action="ppaction://hlinksldjump"/>
              </a:rPr>
              <a:t>Virtual meetings</a:t>
            </a:r>
            <a:endParaRPr lang="en-US" dirty="0"/>
          </a:p>
          <a:p>
            <a:pPr marL="0" indent="0">
              <a:buNone/>
            </a:pPr>
            <a:endParaRPr lang="en-US" dirty="0"/>
          </a:p>
          <a:p>
            <a:r>
              <a:rPr lang="en-US" dirty="0">
                <a:hlinkClick r:id="rId5" action="ppaction://hlinksldjump"/>
              </a:rPr>
              <a:t>Virtual webinars</a:t>
            </a:r>
            <a:endParaRPr lang="en-US" dirty="0"/>
          </a:p>
          <a:p>
            <a:pPr marL="0" indent="0">
              <a:buNone/>
            </a:pPr>
            <a:endParaRPr lang="en-US" dirty="0"/>
          </a:p>
          <a:p>
            <a:r>
              <a:rPr lang="en-US" dirty="0">
                <a:hlinkClick r:id="rId6" action="ppaction://hlinksldjump"/>
              </a:rPr>
              <a:t>Live Events</a:t>
            </a:r>
            <a:endParaRPr lang="en-US" dirty="0"/>
          </a:p>
          <a:p>
            <a:endParaRPr lang="en-US" dirty="0"/>
          </a:p>
          <a:p>
            <a:r>
              <a:rPr lang="en-US" dirty="0">
                <a:hlinkClick r:id="rId7" action="ppaction://hlinksldjump"/>
              </a:rPr>
              <a:t>Virtual support</a:t>
            </a:r>
            <a:endParaRPr lang="en-US" dirty="0"/>
          </a:p>
          <a:p>
            <a:endParaRPr lang="en-US" dirty="0"/>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ED300D86-005E-4954-8A07-89D9E3B456CC}"/>
                  </a:ext>
                </a:extLst>
              </p:cNvPr>
              <p:cNvGraphicFramePr>
                <a:graphicFrameLocks noChangeAspect="1"/>
              </p:cNvGraphicFramePr>
              <p:nvPr>
                <p:extLst>
                  <p:ext uri="{D42A27DB-BD31-4B8C-83A1-F6EECF244321}">
                    <p14:modId xmlns:p14="http://schemas.microsoft.com/office/powerpoint/2010/main" val="843487124"/>
                  </p:ext>
                </p:extLst>
              </p:nvPr>
            </p:nvGraphicFramePr>
            <p:xfrm>
              <a:off x="9182866" y="3311013"/>
              <a:ext cx="1123444" cy="715372"/>
            </p:xfrm>
            <a:graphic>
              <a:graphicData uri="http://schemas.microsoft.com/office/powerpoint/2016/slidezoom">
                <pslz:sldZm>
                  <pslz:sldZmObj sldId="262" cId="4071183230">
                    <pslz:zmPr id="{2AFBD09F-479F-4F04-9B9F-EDF698649359}" transitionDur="1000">
                      <p166:blipFill xmlns:p166="http://schemas.microsoft.com/office/powerpoint/2016/6/main">
                        <a:blip r:embed="rId8"/>
                        <a:stretch>
                          <a:fillRect/>
                        </a:stretch>
                      </p166:blipFill>
                      <p166:spPr xmlns:p166="http://schemas.microsoft.com/office/powerpoint/2016/6/main">
                        <a:xfrm>
                          <a:off x="0" y="0"/>
                          <a:ext cx="1123444" cy="715372"/>
                        </a:xfrm>
                        <a:prstGeom prst="rect">
                          <a:avLst/>
                        </a:prstGeom>
                        <a:ln w="3175">
                          <a:solidFill>
                            <a:prstClr val="ltGray"/>
                          </a:solidFill>
                        </a:ln>
                      </p166:spPr>
                    </pslz:zmPr>
                  </pslz:sldZmObj>
                </pslz:sldZm>
              </a:graphicData>
            </a:graphic>
          </p:graphicFrame>
        </mc:Choice>
        <mc:Fallback xmlns="">
          <p:pic>
            <p:nvPicPr>
              <p:cNvPr id="8" name="Slide Zoom 7">
                <a:hlinkClick r:id="rId9" action="ppaction://hlinksldjump"/>
                <a:extLst>
                  <a:ext uri="{FF2B5EF4-FFF2-40B4-BE49-F238E27FC236}">
                    <a16:creationId xmlns:a16="http://schemas.microsoft.com/office/drawing/2014/main" id="{ED300D86-005E-4954-8A07-89D9E3B456CC}"/>
                  </a:ext>
                </a:extLst>
              </p:cNvPr>
              <p:cNvPicPr>
                <a:picLocks noGrp="1" noRot="1" noChangeAspect="1" noMove="1" noResize="1" noEditPoints="1" noAdjustHandles="1" noChangeArrowheads="1" noChangeShapeType="1"/>
              </p:cNvPicPr>
              <p:nvPr/>
            </p:nvPicPr>
            <p:blipFill>
              <a:blip r:embed="rId10"/>
              <a:stretch>
                <a:fillRect/>
              </a:stretch>
            </p:blipFill>
            <p:spPr>
              <a:xfrm>
                <a:off x="9182866" y="3311013"/>
                <a:ext cx="1123444" cy="71537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C7DE376-C1B1-49D2-B190-6B996BEDD485}"/>
                  </a:ext>
                </a:extLst>
              </p:cNvPr>
              <p:cNvGraphicFramePr>
                <a:graphicFrameLocks noChangeAspect="1"/>
              </p:cNvGraphicFramePr>
              <p:nvPr>
                <p:extLst>
                  <p:ext uri="{D42A27DB-BD31-4B8C-83A1-F6EECF244321}">
                    <p14:modId xmlns:p14="http://schemas.microsoft.com/office/powerpoint/2010/main" val="2610626137"/>
                  </p:ext>
                </p:extLst>
              </p:nvPr>
            </p:nvGraphicFramePr>
            <p:xfrm>
              <a:off x="9182866" y="4100135"/>
              <a:ext cx="1123444" cy="715372"/>
            </p:xfrm>
            <a:graphic>
              <a:graphicData uri="http://schemas.microsoft.com/office/powerpoint/2016/slidezoom">
                <pslz:sldZm>
                  <pslz:sldZmObj sldId="263" cId="1789096530">
                    <pslz:zmPr id="{FD6811B4-78D2-4311-85DD-1562BB462367}" transitionDur="1000">
                      <p166:blipFill xmlns:p166="http://schemas.microsoft.com/office/powerpoint/2016/6/main">
                        <a:blip r:embed="rId11"/>
                        <a:stretch>
                          <a:fillRect/>
                        </a:stretch>
                      </p166:blipFill>
                      <p166:spPr xmlns:p166="http://schemas.microsoft.com/office/powerpoint/2016/6/main">
                        <a:xfrm>
                          <a:off x="0" y="0"/>
                          <a:ext cx="1123444" cy="715372"/>
                        </a:xfrm>
                        <a:prstGeom prst="rect">
                          <a:avLst/>
                        </a:prstGeom>
                        <a:ln w="3175">
                          <a:solidFill>
                            <a:prstClr val="ltGray"/>
                          </a:solidFill>
                        </a:ln>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DC7DE376-C1B1-49D2-B190-6B996BEDD485}"/>
                  </a:ext>
                </a:extLst>
              </p:cNvPr>
              <p:cNvPicPr>
                <a:picLocks noGrp="1" noRot="1" noChangeAspect="1" noMove="1" noResize="1" noEditPoints="1" noAdjustHandles="1" noChangeArrowheads="1" noChangeShapeType="1"/>
              </p:cNvPicPr>
              <p:nvPr/>
            </p:nvPicPr>
            <p:blipFill>
              <a:blip r:embed="rId13"/>
              <a:stretch>
                <a:fillRect/>
              </a:stretch>
            </p:blipFill>
            <p:spPr>
              <a:xfrm>
                <a:off x="9182866" y="4100135"/>
                <a:ext cx="1123444" cy="71537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8246887C-B13D-4B0C-9E29-5E4C8424902C}"/>
                  </a:ext>
                </a:extLst>
              </p:cNvPr>
              <p:cNvGraphicFramePr>
                <a:graphicFrameLocks noChangeAspect="1"/>
              </p:cNvGraphicFramePr>
              <p:nvPr>
                <p:extLst>
                  <p:ext uri="{D42A27DB-BD31-4B8C-83A1-F6EECF244321}">
                    <p14:modId xmlns:p14="http://schemas.microsoft.com/office/powerpoint/2010/main" val="1701498574"/>
                  </p:ext>
                </p:extLst>
              </p:nvPr>
            </p:nvGraphicFramePr>
            <p:xfrm>
              <a:off x="9182866" y="4874347"/>
              <a:ext cx="1123444" cy="656774"/>
            </p:xfrm>
            <a:graphic>
              <a:graphicData uri="http://schemas.microsoft.com/office/powerpoint/2016/slidezoom">
                <pslz:sldZm>
                  <pslz:sldZmObj sldId="264" cId="2833933337">
                    <pslz:zmPr id="{FA5034A5-0FAE-4628-8FD7-465533567F17}" transitionDur="1000">
                      <p166:blipFill xmlns:p166="http://schemas.microsoft.com/office/powerpoint/2016/6/main">
                        <a:blip r:embed="rId14"/>
                        <a:stretch>
                          <a:fillRect/>
                        </a:stretch>
                      </p166:blipFill>
                      <p166:spPr xmlns:p166="http://schemas.microsoft.com/office/powerpoint/2016/6/main">
                        <a:xfrm>
                          <a:off x="0" y="0"/>
                          <a:ext cx="1123444" cy="656774"/>
                        </a:xfrm>
                        <a:prstGeom prst="rect">
                          <a:avLst/>
                        </a:prstGeom>
                        <a:ln w="3175">
                          <a:solidFill>
                            <a:prstClr val="ltGray"/>
                          </a:solidFill>
                        </a:ln>
                      </p166:spPr>
                    </pslz:zmPr>
                  </pslz:sldZmObj>
                </pslz:sldZm>
              </a:graphicData>
            </a:graphic>
          </p:graphicFrame>
        </mc:Choice>
        <mc:Fallback xmlns="">
          <p:pic>
            <p:nvPicPr>
              <p:cNvPr id="12" name="Slide Zoom 11">
                <a:hlinkClick r:id="rId15" action="ppaction://hlinksldjump"/>
                <a:extLst>
                  <a:ext uri="{FF2B5EF4-FFF2-40B4-BE49-F238E27FC236}">
                    <a16:creationId xmlns:a16="http://schemas.microsoft.com/office/drawing/2014/main" id="{8246887C-B13D-4B0C-9E29-5E4C8424902C}"/>
                  </a:ext>
                </a:extLst>
              </p:cNvPr>
              <p:cNvPicPr>
                <a:picLocks noGrp="1" noRot="1" noChangeAspect="1" noMove="1" noResize="1" noEditPoints="1" noAdjustHandles="1" noChangeArrowheads="1" noChangeShapeType="1"/>
              </p:cNvPicPr>
              <p:nvPr/>
            </p:nvPicPr>
            <p:blipFill>
              <a:blip r:embed="rId16"/>
              <a:stretch>
                <a:fillRect/>
              </a:stretch>
            </p:blipFill>
            <p:spPr>
              <a:xfrm>
                <a:off x="9182866" y="4874347"/>
                <a:ext cx="1123444" cy="6567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89E58F8-117B-49D4-8B79-457F814D197F}"/>
                  </a:ext>
                </a:extLst>
              </p:cNvPr>
              <p:cNvGraphicFramePr>
                <a:graphicFrameLocks noChangeAspect="1"/>
              </p:cNvGraphicFramePr>
              <p:nvPr>
                <p:extLst>
                  <p:ext uri="{D42A27DB-BD31-4B8C-83A1-F6EECF244321}">
                    <p14:modId xmlns:p14="http://schemas.microsoft.com/office/powerpoint/2010/main" val="983264457"/>
                  </p:ext>
                </p:extLst>
              </p:nvPr>
            </p:nvGraphicFramePr>
            <p:xfrm>
              <a:off x="9166030" y="2592102"/>
              <a:ext cx="1140280" cy="641407"/>
            </p:xfrm>
            <a:graphic>
              <a:graphicData uri="http://schemas.microsoft.com/office/powerpoint/2016/slidezoom">
                <pslz:sldZm>
                  <pslz:sldZmObj sldId="262" cId="4071183230">
                    <pslz:zmPr id="{F3C88919-8F6A-47DD-B911-6C5CD9FEDF48}" transitionDur="1000">
                      <p166:blipFill xmlns:p166="http://schemas.microsoft.com/office/powerpoint/2016/6/main">
                        <a:blip r:embed="rId17"/>
                        <a:stretch>
                          <a:fillRect/>
                        </a:stretch>
                      </p166:blipFill>
                      <p166:spPr xmlns:p166="http://schemas.microsoft.com/office/powerpoint/2016/6/main">
                        <a:xfrm>
                          <a:off x="0" y="0"/>
                          <a:ext cx="1140280" cy="641407"/>
                        </a:xfrm>
                        <a:prstGeom prst="rect">
                          <a:avLst/>
                        </a:prstGeom>
                        <a:ln w="3175">
                          <a:solidFill>
                            <a:prstClr val="ltGray"/>
                          </a:solidFill>
                        </a:ln>
                      </p166:spPr>
                    </pslz:zmPr>
                  </pslz:sldZmObj>
                </pslz:sldZm>
              </a:graphicData>
            </a:graphic>
          </p:graphicFrame>
        </mc:Choice>
        <mc:Fallback xmlns="">
          <p:pic>
            <p:nvPicPr>
              <p:cNvPr id="9" name="Slide Zoom 8">
                <a:hlinkClick r:id="rId9" action="ppaction://hlinksldjump"/>
                <a:extLst>
                  <a:ext uri="{FF2B5EF4-FFF2-40B4-BE49-F238E27FC236}">
                    <a16:creationId xmlns:a16="http://schemas.microsoft.com/office/drawing/2014/main" id="{689E58F8-117B-49D4-8B79-457F814D197F}"/>
                  </a:ext>
                </a:extLst>
              </p:cNvPr>
              <p:cNvPicPr>
                <a:picLocks noGrp="1" noRot="1" noChangeAspect="1" noMove="1" noResize="1" noEditPoints="1" noAdjustHandles="1" noChangeArrowheads="1" noChangeShapeType="1"/>
              </p:cNvPicPr>
              <p:nvPr/>
            </p:nvPicPr>
            <p:blipFill>
              <a:blip r:embed="rId18"/>
              <a:stretch>
                <a:fillRect/>
              </a:stretch>
            </p:blipFill>
            <p:spPr>
              <a:xfrm>
                <a:off x="9166030" y="2592102"/>
                <a:ext cx="1140280" cy="64140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F363292C-D610-4564-8DBF-5F8148D79F0E}"/>
                  </a:ext>
                </a:extLst>
              </p:cNvPr>
              <p:cNvGraphicFramePr>
                <a:graphicFrameLocks noChangeAspect="1"/>
              </p:cNvGraphicFramePr>
              <p:nvPr>
                <p:extLst>
                  <p:ext uri="{D42A27DB-BD31-4B8C-83A1-F6EECF244321}">
                    <p14:modId xmlns:p14="http://schemas.microsoft.com/office/powerpoint/2010/main" val="4046748362"/>
                  </p:ext>
                </p:extLst>
              </p:nvPr>
            </p:nvGraphicFramePr>
            <p:xfrm>
              <a:off x="9182866" y="5593905"/>
              <a:ext cx="1123444" cy="756349"/>
            </p:xfrm>
            <a:graphic>
              <a:graphicData uri="http://schemas.microsoft.com/office/powerpoint/2016/slidezoom">
                <pslz:sldZm>
                  <pslz:sldZmObj sldId="265" cId="277292092">
                    <pslz:zmPr id="{41E57F17-C34D-4AFB-B522-83A6D7F36A24}" returnToParent="0" transitionDur="1000">
                      <p166:blipFill xmlns:p166="http://schemas.microsoft.com/office/powerpoint/2016/6/main">
                        <a:blip r:embed="rId19"/>
                        <a:stretch>
                          <a:fillRect/>
                        </a:stretch>
                      </p166:blipFill>
                      <p166:spPr xmlns:p166="http://schemas.microsoft.com/office/powerpoint/2016/6/main">
                        <a:xfrm>
                          <a:off x="0" y="0"/>
                          <a:ext cx="1123444" cy="756349"/>
                        </a:xfrm>
                        <a:prstGeom prst="rect">
                          <a:avLst/>
                        </a:prstGeom>
                        <a:ln w="3175">
                          <a:solidFill>
                            <a:prstClr val="ltGray"/>
                          </a:solidFill>
                        </a:ln>
                      </p166:spPr>
                    </pslz:zmPr>
                  </pslz:sldZmObj>
                </pslz:sldZm>
              </a:graphicData>
            </a:graphic>
          </p:graphicFrame>
        </mc:Choice>
        <mc:Fallback xmlns="">
          <p:pic>
            <p:nvPicPr>
              <p:cNvPr id="14" name="Slide Zoom 13">
                <a:hlinkClick r:id="rId20" action="ppaction://hlinksldjump"/>
                <a:extLst>
                  <a:ext uri="{FF2B5EF4-FFF2-40B4-BE49-F238E27FC236}">
                    <a16:creationId xmlns:a16="http://schemas.microsoft.com/office/drawing/2014/main" id="{F363292C-D610-4564-8DBF-5F8148D79F0E}"/>
                  </a:ext>
                </a:extLst>
              </p:cNvPr>
              <p:cNvPicPr>
                <a:picLocks noGrp="1" noRot="1" noChangeAspect="1" noMove="1" noResize="1" noEditPoints="1" noAdjustHandles="1" noChangeArrowheads="1" noChangeShapeType="1"/>
              </p:cNvPicPr>
              <p:nvPr/>
            </p:nvPicPr>
            <p:blipFill>
              <a:blip r:embed="rId21"/>
              <a:stretch>
                <a:fillRect/>
              </a:stretch>
            </p:blipFill>
            <p:spPr>
              <a:xfrm>
                <a:off x="9182866" y="5593905"/>
                <a:ext cx="1123444" cy="756349"/>
              </a:xfrm>
              <a:prstGeom prst="rect">
                <a:avLst/>
              </a:prstGeom>
              <a:ln w="3175">
                <a:solidFill>
                  <a:prstClr val="ltGray"/>
                </a:solidFill>
              </a:ln>
            </p:spPr>
          </p:pic>
        </mc:Fallback>
      </mc:AlternateContent>
    </p:spTree>
    <p:extLst>
      <p:ext uri="{BB962C8B-B14F-4D97-AF65-F5344CB8AC3E}">
        <p14:creationId xmlns:p14="http://schemas.microsoft.com/office/powerpoint/2010/main" val="214859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EE074E-3854-439C-9D41-C679F301D5DE}"/>
              </a:ext>
            </a:extLst>
          </p:cNvPr>
          <p:cNvSpPr>
            <a:spLocks noGrp="1"/>
          </p:cNvSpPr>
          <p:nvPr>
            <p:ph type="title"/>
          </p:nvPr>
        </p:nvSpPr>
        <p:spPr/>
        <p:txBody>
          <a:bodyPr>
            <a:normAutofit/>
          </a:bodyPr>
          <a:lstStyle/>
          <a:p>
            <a:r>
              <a:rPr lang="en-US" dirty="0"/>
              <a:t>Chat and Meet Now for Teamwork</a:t>
            </a:r>
          </a:p>
        </p:txBody>
      </p:sp>
      <p:sp>
        <p:nvSpPr>
          <p:cNvPr id="8" name="Content Placeholder 7">
            <a:extLst>
              <a:ext uri="{FF2B5EF4-FFF2-40B4-BE49-F238E27FC236}">
                <a16:creationId xmlns:a16="http://schemas.microsoft.com/office/drawing/2014/main" id="{CBBEDBDA-C811-41CD-ABE9-4202D37C8EA6}"/>
              </a:ext>
            </a:extLst>
          </p:cNvPr>
          <p:cNvSpPr>
            <a:spLocks noGrp="1"/>
          </p:cNvSpPr>
          <p:nvPr>
            <p:ph sz="half" idx="1"/>
          </p:nvPr>
        </p:nvSpPr>
        <p:spPr>
          <a:xfrm>
            <a:off x="598734" y="2120345"/>
            <a:ext cx="3600000" cy="4526264"/>
          </a:xfrm>
        </p:spPr>
        <p:txBody>
          <a:bodyPr>
            <a:normAutofit/>
          </a:bodyPr>
          <a:lstStyle/>
          <a:p>
            <a:pPr marL="0" indent="0">
              <a:lnSpc>
                <a:spcPct val="120000"/>
              </a:lnSpc>
              <a:buNone/>
            </a:pPr>
            <a:r>
              <a:rPr lang="en-US" sz="1300" dirty="0"/>
              <a:t>Using Chat and Meet Now features make it easy to connect with your co-workers from anywhere. </a:t>
            </a:r>
          </a:p>
          <a:p>
            <a:pPr>
              <a:lnSpc>
                <a:spcPct val="120000"/>
              </a:lnSpc>
            </a:pPr>
            <a:r>
              <a:rPr lang="en-US" sz="1300" u="sng" dirty="0">
                <a:hlinkClick r:id="rId2"/>
              </a:rPr>
              <a:t>Chat &amp; Share Files</a:t>
            </a:r>
            <a:endParaRPr lang="en-US" sz="1300" dirty="0"/>
          </a:p>
          <a:p>
            <a:pPr>
              <a:lnSpc>
                <a:spcPct val="120000"/>
              </a:lnSpc>
            </a:pPr>
            <a:r>
              <a:rPr lang="en-US" sz="1300" u="sng" dirty="0">
                <a:hlinkClick r:id="rId3" tooltip="https://support.office.com/en-us/article/video-create-instant-meetings-with-meet-now-26e06837-853d-4df1-a729-06bf700d4ecf"/>
              </a:rPr>
              <a:t>Create an instant meeting with Meet Now</a:t>
            </a:r>
            <a:endParaRPr lang="en-US" sz="1300" dirty="0"/>
          </a:p>
          <a:p>
            <a:pPr>
              <a:lnSpc>
                <a:spcPct val="120000"/>
              </a:lnSpc>
            </a:pPr>
            <a:r>
              <a:rPr lang="en-US" sz="1300" u="sng" dirty="0">
                <a:hlinkClick r:id="rId4" tooltip="https://support.office.com/en-us/article/show-your-screen-during-a-meeting-90c84e5a-b6fe-4ed4-9687-5923d230d3a7"/>
              </a:rPr>
              <a:t>Show your screen during a meeting</a:t>
            </a:r>
            <a:endParaRPr lang="en-US" sz="1300" dirty="0"/>
          </a:p>
          <a:p>
            <a:pPr>
              <a:lnSpc>
                <a:spcPct val="120000"/>
              </a:lnSpc>
            </a:pPr>
            <a:r>
              <a:rPr lang="en-US" sz="1300" u="sng" dirty="0">
                <a:hlinkClick r:id="rId5" tooltip="https://support.office.com/en-us/article/move-around-during-a-teams-meeting-bc428cc5-9ea2-4be5-87b1-ba434481b964"/>
              </a:rPr>
              <a:t>Moving around during a Teams meeting</a:t>
            </a:r>
            <a:endParaRPr lang="en-US" sz="1300" dirty="0"/>
          </a:p>
        </p:txBody>
      </p:sp>
      <p:graphicFrame>
        <p:nvGraphicFramePr>
          <p:cNvPr id="5" name="Content Placeholder 2">
            <a:extLst>
              <a:ext uri="{FF2B5EF4-FFF2-40B4-BE49-F238E27FC236}">
                <a16:creationId xmlns:a16="http://schemas.microsoft.com/office/drawing/2014/main" id="{EB7F83F4-050C-44A5-90E8-907A379D5270}"/>
              </a:ext>
            </a:extLst>
          </p:cNvPr>
          <p:cNvGraphicFramePr>
            <a:graphicFrameLocks/>
          </p:cNvGraphicFramePr>
          <p:nvPr>
            <p:extLst>
              <p:ext uri="{D42A27DB-BD31-4B8C-83A1-F6EECF244321}">
                <p14:modId xmlns:p14="http://schemas.microsoft.com/office/powerpoint/2010/main" val="3438925684"/>
              </p:ext>
            </p:extLst>
          </p:nvPr>
        </p:nvGraphicFramePr>
        <p:xfrm>
          <a:off x="4532243" y="2489677"/>
          <a:ext cx="7202557" cy="41549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68F916B3-5CA4-443C-B1F7-34F130958389}"/>
              </a:ext>
            </a:extLst>
          </p:cNvPr>
          <p:cNvSpPr txBox="1"/>
          <p:nvPr/>
        </p:nvSpPr>
        <p:spPr>
          <a:xfrm>
            <a:off x="4532243" y="2120345"/>
            <a:ext cx="7202557" cy="369332"/>
          </a:xfrm>
          <a:prstGeom prst="rect">
            <a:avLst/>
          </a:prstGeom>
          <a:solidFill>
            <a:srgbClr val="5A82CB"/>
          </a:solidFill>
        </p:spPr>
        <p:txBody>
          <a:bodyPr wrap="square" rtlCol="0">
            <a:spAutoFit/>
          </a:bodyPr>
          <a:lstStyle/>
          <a:p>
            <a:pPr algn="ctr"/>
            <a:r>
              <a:rPr lang="en-US" b="1">
                <a:solidFill>
                  <a:schemeClr val="bg1"/>
                </a:solidFill>
              </a:rPr>
              <a:t>BEST PRACTICES</a:t>
            </a:r>
          </a:p>
        </p:txBody>
      </p:sp>
    </p:spTree>
    <p:extLst>
      <p:ext uri="{BB962C8B-B14F-4D97-AF65-F5344CB8AC3E}">
        <p14:creationId xmlns:p14="http://schemas.microsoft.com/office/powerpoint/2010/main" val="407118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EE074E-3854-439C-9D41-C679F301D5DE}"/>
              </a:ext>
            </a:extLst>
          </p:cNvPr>
          <p:cNvSpPr>
            <a:spLocks noGrp="1"/>
          </p:cNvSpPr>
          <p:nvPr>
            <p:ph type="title"/>
          </p:nvPr>
        </p:nvSpPr>
        <p:spPr/>
        <p:txBody>
          <a:bodyPr>
            <a:normAutofit/>
          </a:bodyPr>
          <a:lstStyle/>
          <a:p>
            <a:r>
              <a:rPr lang="en-US"/>
              <a:t>Chat and Meet Now for Teamwork</a:t>
            </a:r>
          </a:p>
        </p:txBody>
      </p:sp>
      <p:sp>
        <p:nvSpPr>
          <p:cNvPr id="8" name="Content Placeholder 7">
            <a:extLst>
              <a:ext uri="{FF2B5EF4-FFF2-40B4-BE49-F238E27FC236}">
                <a16:creationId xmlns:a16="http://schemas.microsoft.com/office/drawing/2014/main" id="{CBBEDBDA-C811-41CD-ABE9-4202D37C8EA6}"/>
              </a:ext>
            </a:extLst>
          </p:cNvPr>
          <p:cNvSpPr>
            <a:spLocks noGrp="1"/>
          </p:cNvSpPr>
          <p:nvPr>
            <p:ph sz="half" idx="1"/>
          </p:nvPr>
        </p:nvSpPr>
        <p:spPr>
          <a:xfrm>
            <a:off x="598734" y="2120345"/>
            <a:ext cx="3600000" cy="4526264"/>
          </a:xfrm>
        </p:spPr>
        <p:txBody>
          <a:bodyPr>
            <a:normAutofit/>
          </a:bodyPr>
          <a:lstStyle/>
          <a:p>
            <a:pPr marL="0" indent="0">
              <a:lnSpc>
                <a:spcPct val="120000"/>
              </a:lnSpc>
              <a:buNone/>
            </a:pPr>
            <a:r>
              <a:rPr lang="en-US" sz="1300"/>
              <a:t>Using Chat and Meet Now features make it easy to connect with your co-workers from anywhere. </a:t>
            </a:r>
          </a:p>
          <a:p>
            <a:pPr>
              <a:lnSpc>
                <a:spcPct val="120000"/>
              </a:lnSpc>
            </a:pPr>
            <a:r>
              <a:rPr lang="en-US" sz="1300" u="sng">
                <a:hlinkClick r:id="rId2"/>
              </a:rPr>
              <a:t>Chat &amp; Share Files</a:t>
            </a:r>
            <a:endParaRPr lang="en-US" sz="1300"/>
          </a:p>
          <a:p>
            <a:pPr>
              <a:lnSpc>
                <a:spcPct val="120000"/>
              </a:lnSpc>
            </a:pPr>
            <a:r>
              <a:rPr lang="en-US" sz="1300" u="sng">
                <a:hlinkClick r:id="rId3" tooltip="https://support.office.com/en-us/article/video-create-instant-meetings-with-meet-now-26e06837-853d-4df1-a729-06bf700d4ecf"/>
              </a:rPr>
              <a:t>Create an instant meeting with Meet Now</a:t>
            </a:r>
            <a:endParaRPr lang="en-US" sz="1300"/>
          </a:p>
          <a:p>
            <a:pPr>
              <a:lnSpc>
                <a:spcPct val="120000"/>
              </a:lnSpc>
            </a:pPr>
            <a:r>
              <a:rPr lang="en-US" sz="1300" u="sng">
                <a:hlinkClick r:id="rId4" tooltip="https://support.office.com/en-us/article/show-your-screen-during-a-meeting-90c84e5a-b6fe-4ed4-9687-5923d230d3a7"/>
              </a:rPr>
              <a:t>Show your screen during a meeting</a:t>
            </a:r>
            <a:endParaRPr lang="en-US" sz="1300"/>
          </a:p>
          <a:p>
            <a:pPr>
              <a:lnSpc>
                <a:spcPct val="120000"/>
              </a:lnSpc>
            </a:pPr>
            <a:r>
              <a:rPr lang="en-US" sz="1300" u="sng">
                <a:hlinkClick r:id="rId5" tooltip="https://support.office.com/en-us/article/move-around-during-a-teams-meeting-bc428cc5-9ea2-4be5-87b1-ba434481b964"/>
              </a:rPr>
              <a:t>Moving around during a Teams meeting</a:t>
            </a:r>
            <a:endParaRPr lang="en-US" sz="1300"/>
          </a:p>
        </p:txBody>
      </p:sp>
      <p:graphicFrame>
        <p:nvGraphicFramePr>
          <p:cNvPr id="5" name="Content Placeholder 2">
            <a:extLst>
              <a:ext uri="{FF2B5EF4-FFF2-40B4-BE49-F238E27FC236}">
                <a16:creationId xmlns:a16="http://schemas.microsoft.com/office/drawing/2014/main" id="{EB7F83F4-050C-44A5-90E8-907A379D5270}"/>
              </a:ext>
            </a:extLst>
          </p:cNvPr>
          <p:cNvGraphicFramePr>
            <a:graphicFrameLocks/>
          </p:cNvGraphicFramePr>
          <p:nvPr>
            <p:extLst>
              <p:ext uri="{D42A27DB-BD31-4B8C-83A1-F6EECF244321}">
                <p14:modId xmlns:p14="http://schemas.microsoft.com/office/powerpoint/2010/main" val="3438925684"/>
              </p:ext>
            </p:extLst>
          </p:nvPr>
        </p:nvGraphicFramePr>
        <p:xfrm>
          <a:off x="4532243" y="2489677"/>
          <a:ext cx="7202557" cy="41549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68F916B3-5CA4-443C-B1F7-34F130958389}"/>
              </a:ext>
            </a:extLst>
          </p:cNvPr>
          <p:cNvSpPr txBox="1"/>
          <p:nvPr/>
        </p:nvSpPr>
        <p:spPr>
          <a:xfrm>
            <a:off x="4532243" y="2120345"/>
            <a:ext cx="7202557" cy="369332"/>
          </a:xfrm>
          <a:prstGeom prst="rect">
            <a:avLst/>
          </a:prstGeom>
          <a:solidFill>
            <a:srgbClr val="5A82CB"/>
          </a:solidFill>
        </p:spPr>
        <p:txBody>
          <a:bodyPr wrap="square" rtlCol="0">
            <a:spAutoFit/>
          </a:bodyPr>
          <a:lstStyle/>
          <a:p>
            <a:pPr algn="ctr"/>
            <a:r>
              <a:rPr lang="en-US" b="1">
                <a:solidFill>
                  <a:schemeClr val="bg1"/>
                </a:solidFill>
              </a:rPr>
              <a:t>BEST PRACTICES</a:t>
            </a:r>
          </a:p>
        </p:txBody>
      </p:sp>
    </p:spTree>
    <p:extLst>
      <p:ext uri="{BB962C8B-B14F-4D97-AF65-F5344CB8AC3E}">
        <p14:creationId xmlns:p14="http://schemas.microsoft.com/office/powerpoint/2010/main" val="4071183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EE074E-3854-439C-9D41-C679F301D5DE}"/>
              </a:ext>
            </a:extLst>
          </p:cNvPr>
          <p:cNvSpPr>
            <a:spLocks noGrp="1"/>
          </p:cNvSpPr>
          <p:nvPr>
            <p:ph type="title"/>
          </p:nvPr>
        </p:nvSpPr>
        <p:spPr/>
        <p:txBody>
          <a:bodyPr>
            <a:normAutofit/>
          </a:bodyPr>
          <a:lstStyle/>
          <a:p>
            <a:r>
              <a:rPr lang="en-US" dirty="0"/>
              <a:t>Virtual Meetings for Teamwork</a:t>
            </a:r>
          </a:p>
        </p:txBody>
      </p:sp>
      <p:sp>
        <p:nvSpPr>
          <p:cNvPr id="8" name="Content Placeholder 7">
            <a:extLst>
              <a:ext uri="{FF2B5EF4-FFF2-40B4-BE49-F238E27FC236}">
                <a16:creationId xmlns:a16="http://schemas.microsoft.com/office/drawing/2014/main" id="{CBBEDBDA-C811-41CD-ABE9-4202D37C8EA6}"/>
              </a:ext>
            </a:extLst>
          </p:cNvPr>
          <p:cNvSpPr>
            <a:spLocks noGrp="1"/>
          </p:cNvSpPr>
          <p:nvPr>
            <p:ph sz="half" idx="1"/>
          </p:nvPr>
        </p:nvSpPr>
        <p:spPr>
          <a:xfrm>
            <a:off x="598734" y="2120345"/>
            <a:ext cx="3600000" cy="4526264"/>
          </a:xfrm>
        </p:spPr>
        <p:txBody>
          <a:bodyPr>
            <a:normAutofit fontScale="47500" lnSpcReduction="20000"/>
          </a:bodyPr>
          <a:lstStyle/>
          <a:p>
            <a:pPr marL="0" indent="0">
              <a:lnSpc>
                <a:spcPct val="120000"/>
              </a:lnSpc>
              <a:buNone/>
            </a:pPr>
            <a:r>
              <a:rPr lang="en-US" dirty="0"/>
              <a:t>Host audio, video, and web conferences with anyone. Enjoy features such as scheduling assistance, meeting note taking, screen sharing, meeting recording, and instant messaging</a:t>
            </a:r>
          </a:p>
          <a:p>
            <a:pPr>
              <a:lnSpc>
                <a:spcPct val="120000"/>
              </a:lnSpc>
            </a:pPr>
            <a:r>
              <a:rPr lang="en-US" u="sng" dirty="0">
                <a:hlinkClick r:id="rId2" tooltip="https://support.office.com/en-us/article/join-a-teams-meeting-078e9868-f1aa-4414-8bb9-ee88e9236ee4"/>
              </a:rPr>
              <a:t>Join a Teams meeting</a:t>
            </a:r>
            <a:endParaRPr lang="en-US" dirty="0"/>
          </a:p>
          <a:p>
            <a:pPr>
              <a:lnSpc>
                <a:spcPct val="120000"/>
              </a:lnSpc>
            </a:pPr>
            <a:r>
              <a:rPr lang="en-US" u="sng" dirty="0">
                <a:hlinkClick r:id="rId3" tooltip="https://support.office.com/en-us/article/video-create-instant-meetings-with-meet-now-26e06837-853d-4df1-a729-06bf700d4ecf"/>
              </a:rPr>
              <a:t>Create an instant meeting with Meet Now</a:t>
            </a:r>
            <a:endParaRPr lang="en-US" dirty="0"/>
          </a:p>
          <a:p>
            <a:pPr>
              <a:lnSpc>
                <a:spcPct val="120000"/>
              </a:lnSpc>
            </a:pPr>
            <a:r>
              <a:rPr lang="en-US" u="sng" dirty="0">
                <a:hlinkClick r:id="rId4" tooltip="https://support.office.com/en-us/article/video-manage-meetings-ba44d0fd-da3c-4541-a3eb-a868f5e2b137"/>
              </a:rPr>
              <a:t>Manage Teams meetings</a:t>
            </a:r>
            <a:endParaRPr lang="en-US" dirty="0"/>
          </a:p>
          <a:p>
            <a:pPr>
              <a:lnSpc>
                <a:spcPct val="120000"/>
              </a:lnSpc>
            </a:pPr>
            <a:r>
              <a:rPr lang="en-US" u="sng" dirty="0">
                <a:hlinkClick r:id="rId5" tooltip="https://support.office.com/en-us/article/show-your-screen-during-a-meeting-90c84e5a-b6fe-4ed4-9687-5923d230d3a7"/>
              </a:rPr>
              <a:t>Show your screen during a meeting</a:t>
            </a:r>
            <a:endParaRPr lang="en-US" dirty="0"/>
          </a:p>
          <a:p>
            <a:pPr>
              <a:lnSpc>
                <a:spcPct val="120000"/>
              </a:lnSpc>
            </a:pPr>
            <a:r>
              <a:rPr lang="en-US" u="sng" dirty="0">
                <a:hlinkClick r:id="rId6" tooltip="https://support.office.com/en-us/article/move-around-during-a-teams-meeting-bc428cc5-9ea2-4be5-87b1-ba434481b964"/>
              </a:rPr>
              <a:t>Moving around during a Teams meeting</a:t>
            </a:r>
            <a:endParaRPr lang="en-US" dirty="0"/>
          </a:p>
          <a:p>
            <a:pPr>
              <a:lnSpc>
                <a:spcPct val="120000"/>
              </a:lnSpc>
            </a:pPr>
            <a:r>
              <a:rPr lang="en-US" u="sng" dirty="0">
                <a:hlinkClick r:id="rId7" tooltip="https://support.office.com/en-us/article/tip-show-powerpoint-slides-in-a-meeting-ddfc73dd-b957-4f2b-8e42-ce078f51873c"/>
              </a:rPr>
              <a:t>Tip: Show PowerPoint slides during a meeting</a:t>
            </a:r>
            <a:endParaRPr lang="en-US" dirty="0"/>
          </a:p>
          <a:p>
            <a:pPr>
              <a:lnSpc>
                <a:spcPct val="120000"/>
              </a:lnSpc>
            </a:pPr>
            <a:r>
              <a:rPr lang="en-US" u="sng" dirty="0">
                <a:hlinkClick r:id="rId8" tooltip="https://support.office.com/en-us/article/tip-meet-in-a-channel-519ad2a0-9b74-49bb-97ee-0d4c4494a7c5"/>
              </a:rPr>
              <a:t>Tip: Meet in a channel</a:t>
            </a:r>
            <a:endParaRPr lang="en-US" dirty="0"/>
          </a:p>
        </p:txBody>
      </p:sp>
      <p:graphicFrame>
        <p:nvGraphicFramePr>
          <p:cNvPr id="5" name="Content Placeholder 2">
            <a:extLst>
              <a:ext uri="{FF2B5EF4-FFF2-40B4-BE49-F238E27FC236}">
                <a16:creationId xmlns:a16="http://schemas.microsoft.com/office/drawing/2014/main" id="{EB7F83F4-050C-44A5-90E8-907A379D5270}"/>
              </a:ext>
            </a:extLst>
          </p:cNvPr>
          <p:cNvGraphicFramePr>
            <a:graphicFrameLocks/>
          </p:cNvGraphicFramePr>
          <p:nvPr/>
        </p:nvGraphicFramePr>
        <p:xfrm>
          <a:off x="4532243" y="2489677"/>
          <a:ext cx="7202557" cy="415492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TextBox 5">
            <a:extLst>
              <a:ext uri="{FF2B5EF4-FFF2-40B4-BE49-F238E27FC236}">
                <a16:creationId xmlns:a16="http://schemas.microsoft.com/office/drawing/2014/main" id="{68F916B3-5CA4-443C-B1F7-34F130958389}"/>
              </a:ext>
            </a:extLst>
          </p:cNvPr>
          <p:cNvSpPr txBox="1"/>
          <p:nvPr/>
        </p:nvSpPr>
        <p:spPr>
          <a:xfrm>
            <a:off x="4532243" y="2120345"/>
            <a:ext cx="7202557" cy="369332"/>
          </a:xfrm>
          <a:prstGeom prst="rect">
            <a:avLst/>
          </a:prstGeom>
          <a:solidFill>
            <a:srgbClr val="5A82CB"/>
          </a:solidFill>
        </p:spPr>
        <p:txBody>
          <a:bodyPr wrap="square" rtlCol="0">
            <a:spAutoFit/>
          </a:bodyPr>
          <a:lstStyle/>
          <a:p>
            <a:pPr algn="ctr"/>
            <a:r>
              <a:rPr lang="en-US" b="1">
                <a:solidFill>
                  <a:schemeClr val="bg1"/>
                </a:solidFill>
              </a:rPr>
              <a:t>BEST PRACTICES</a:t>
            </a:r>
          </a:p>
        </p:txBody>
      </p:sp>
    </p:spTree>
    <p:extLst>
      <p:ext uri="{BB962C8B-B14F-4D97-AF65-F5344CB8AC3E}">
        <p14:creationId xmlns:p14="http://schemas.microsoft.com/office/powerpoint/2010/main" val="147702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centBox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10.xml><?xml version="1.0" encoding="utf-8"?>
<a:theme xmlns:a="http://schemas.openxmlformats.org/drawingml/2006/main" name="AccentBox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4992c13-0e67-4e2e-9887-e193d2a9835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06F2779ED2D43AC6D01353FF9902B" ma:contentTypeVersion="10" ma:contentTypeDescription="Create a new document." ma:contentTypeScope="" ma:versionID="1af9e7273786f679b7a7c8e08930582e">
  <xsd:schema xmlns:xsd="http://www.w3.org/2001/XMLSchema" xmlns:xs="http://www.w3.org/2001/XMLSchema" xmlns:p="http://schemas.microsoft.com/office/2006/metadata/properties" xmlns:ns2="b4992c13-0e67-4e2e-9887-e193d2a98354" targetNamespace="http://schemas.microsoft.com/office/2006/metadata/properties" ma:root="true" ma:fieldsID="6547f6fb7120e7537db25e1e06f5a8fe" ns2:_="">
    <xsd:import namespace="b4992c13-0e67-4e2e-9887-e193d2a983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992c13-0e67-4e2e-9887-e193d2a9835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description=""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3CA70-7C1C-40C2-BA4E-37D74E1505C4}">
  <ds:schemaRefs>
    <ds:schemaRef ds:uri="http://purl.org/dc/terms/"/>
    <ds:schemaRef ds:uri="http://schemas.openxmlformats.org/package/2006/metadata/core-properties"/>
    <ds:schemaRef ds:uri="d1aa2d72-7946-4e10-b9ed-7c802a2c1a94"/>
    <ds:schemaRef ds:uri="http://schemas.microsoft.com/office/2006/documentManagement/types"/>
    <ds:schemaRef ds:uri="http://schemas.microsoft.com/office/infopath/2007/PartnerControls"/>
    <ds:schemaRef ds:uri="http://purl.org/dc/elements/1.1/"/>
    <ds:schemaRef ds:uri="http://schemas.microsoft.com/office/2006/metadata/properties"/>
    <ds:schemaRef ds:uri="b76b23be-2e20-425d-ac00-830a548b0d9b"/>
    <ds:schemaRef ds:uri="http://www.w3.org/XML/1998/namespace"/>
    <ds:schemaRef ds:uri="http://purl.org/dc/dcmitype/"/>
  </ds:schemaRefs>
</ds:datastoreItem>
</file>

<file path=customXml/itemProps2.xml><?xml version="1.0" encoding="utf-8"?>
<ds:datastoreItem xmlns:ds="http://schemas.openxmlformats.org/officeDocument/2006/customXml" ds:itemID="{DB37F6F7-00F7-4F7D-AD1F-A63FE5D335DB}">
  <ds:schemaRefs>
    <ds:schemaRef ds:uri="http://schemas.microsoft.com/sharepoint/v3/contenttype/forms"/>
  </ds:schemaRefs>
</ds:datastoreItem>
</file>

<file path=customXml/itemProps3.xml><?xml version="1.0" encoding="utf-8"?>
<ds:datastoreItem xmlns:ds="http://schemas.openxmlformats.org/officeDocument/2006/customXml" ds:itemID="{DF7F43F4-57D0-49FA-913B-B731BDE40213}"/>
</file>

<file path=docProps/app.xml><?xml version="1.0" encoding="utf-8"?>
<Properties xmlns="http://schemas.openxmlformats.org/officeDocument/2006/extended-properties" xmlns:vt="http://schemas.openxmlformats.org/officeDocument/2006/docPropsVTypes">
  <TotalTime>98</TotalTime>
  <Words>1536</Words>
  <Application>Microsoft Office PowerPoint</Application>
  <PresentationFormat>Widescreen</PresentationFormat>
  <Paragraphs>201</Paragraphs>
  <Slides>19</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Avenir Next LT Pro</vt:lpstr>
      <vt:lpstr>Calibri</vt:lpstr>
      <vt:lpstr>Consolas</vt:lpstr>
      <vt:lpstr>Segoe UI</vt:lpstr>
      <vt:lpstr>Segoe UI Semibold</vt:lpstr>
      <vt:lpstr>Wingdings</vt:lpstr>
      <vt:lpstr>AccentBoxVTI</vt:lpstr>
      <vt:lpstr>White Template</vt:lpstr>
      <vt:lpstr>Enabling Remote work Microsoft</vt:lpstr>
      <vt:lpstr>Simple Steps to Enabling Remote Productivity</vt:lpstr>
      <vt:lpstr>Ready your environment</vt:lpstr>
      <vt:lpstr>Ready your User’s Mobile/Personal Device</vt:lpstr>
      <vt:lpstr>Communicate remote work guidance to your employees</vt:lpstr>
      <vt:lpstr>Provide user guides &amp; training content</vt:lpstr>
      <vt:lpstr>Start using Teams to change the way your work</vt:lpstr>
      <vt:lpstr>Chat and Meet Now for Teamwork</vt:lpstr>
      <vt:lpstr>Virtual Meetings for Teamwork</vt:lpstr>
      <vt:lpstr>Virtual webinars for Training</vt:lpstr>
      <vt:lpstr>Organize Live Events</vt:lpstr>
      <vt:lpstr>Apps that you can use to provide digital and remote support: Company Communicator</vt:lpstr>
      <vt:lpstr>Apps that you can use to provide digital and remote support: FAQ Plus</vt:lpstr>
      <vt:lpstr>Remote working tips</vt:lpstr>
      <vt:lpstr>The content on the following slides is a collection of ideas from Microsoft employees and not an official guidance by Microsoft.</vt:lpstr>
      <vt:lpstr>How to maintain social interactions</vt:lpstr>
      <vt:lpstr>How to Manage Your Availability</vt:lpstr>
      <vt:lpstr>How to Minimize Distractions</vt:lpstr>
      <vt:lpstr>Enjoy the flexibility and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Remote work using O365</dc:title>
  <dc:creator>Joe Johnson</dc:creator>
  <cp:lastModifiedBy>Joe Johnson</cp:lastModifiedBy>
  <cp:revision>1</cp:revision>
  <dcterms:created xsi:type="dcterms:W3CDTF">2020-03-06T02:22:18Z</dcterms:created>
  <dcterms:modified xsi:type="dcterms:W3CDTF">2020-03-06T16:04:22Z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0x010100A2E06F2779ED2D43AC6D01353FF9902B</vt:lpwstr>
  </property>
</Properties>
</file>